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4"/>
  </p:sldMasterIdLst>
  <p:notesMasterIdLst>
    <p:notesMasterId r:id="rId28"/>
  </p:notesMasterIdLst>
  <p:sldIdLst>
    <p:sldId id="413" r:id="rId5"/>
    <p:sldId id="417" r:id="rId6"/>
    <p:sldId id="416" r:id="rId7"/>
    <p:sldId id="455" r:id="rId8"/>
    <p:sldId id="456" r:id="rId9"/>
    <p:sldId id="429" r:id="rId10"/>
    <p:sldId id="457" r:id="rId11"/>
    <p:sldId id="440" r:id="rId12"/>
    <p:sldId id="458" r:id="rId13"/>
    <p:sldId id="459" r:id="rId14"/>
    <p:sldId id="460" r:id="rId15"/>
    <p:sldId id="461" r:id="rId16"/>
    <p:sldId id="462" r:id="rId17"/>
    <p:sldId id="463" r:id="rId18"/>
    <p:sldId id="464" r:id="rId19"/>
    <p:sldId id="465" r:id="rId20"/>
    <p:sldId id="466" r:id="rId21"/>
    <p:sldId id="467" r:id="rId22"/>
    <p:sldId id="468" r:id="rId23"/>
    <p:sldId id="469" r:id="rId24"/>
    <p:sldId id="470" r:id="rId25"/>
    <p:sldId id="471" r:id="rId26"/>
    <p:sldId id="47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oan, Jonathan LTC" initials="SJL" lastIdx="4" clrIdx="0">
    <p:extLst>
      <p:ext uri="{19B8F6BF-5375-455C-9EA6-DF929625EA0E}">
        <p15:presenceInfo xmlns:p15="http://schemas.microsoft.com/office/powerpoint/2012/main" userId="S::jonathan.sloan@westpoint.edu::b55b9a62-7ad6-43ea-8df1-928d323937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82134" autoAdjust="0"/>
  </p:normalViewPr>
  <p:slideViewPr>
    <p:cSldViewPr snapToGrid="0">
      <p:cViewPr varScale="1">
        <p:scale>
          <a:sx n="67" d="100"/>
          <a:sy n="67" d="100"/>
        </p:scale>
        <p:origin x="1358" y="6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fer, Ethan H MAJ" userId="505e747c-87be-44c0-94c2-fc4c31a873c1" providerId="ADAL" clId="{ABAE3E48-B894-434C-BF46-54E7E1C01A75}"/>
    <pc:docChg chg="undo redo custSel addSld delSld modSld">
      <pc:chgData name="Shafer, Ethan H MAJ" userId="505e747c-87be-44c0-94c2-fc4c31a873c1" providerId="ADAL" clId="{ABAE3E48-B894-434C-BF46-54E7E1C01A75}" dt="2024-07-16T04:59:04.208" v="2887" actId="20577"/>
      <pc:docMkLst>
        <pc:docMk/>
      </pc:docMkLst>
      <pc:sldChg chg="modSp mod">
        <pc:chgData name="Shafer, Ethan H MAJ" userId="505e747c-87be-44c0-94c2-fc4c31a873c1" providerId="ADAL" clId="{ABAE3E48-B894-434C-BF46-54E7E1C01A75}" dt="2024-07-16T01:31:13.323" v="10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ABAE3E48-B894-434C-BF46-54E7E1C01A75}" dt="2024-07-16T01:31:13.323" v="10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addSp delSp modSp mod modClrScheme chgLayout">
        <pc:chgData name="Shafer, Ethan H MAJ" userId="505e747c-87be-44c0-94c2-fc4c31a873c1" providerId="ADAL" clId="{ABAE3E48-B894-434C-BF46-54E7E1C01A75}" dt="2024-07-16T01:51:34.274" v="34" actId="22"/>
        <pc:sldMkLst>
          <pc:docMk/>
          <pc:sldMk cId="2363768640" sldId="416"/>
        </pc:sldMkLst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2" creationId="{B0DCFCD0-18B9-6063-E7CE-3C7EBEF1B825}"/>
          </ac:spMkLst>
        </pc:spChg>
        <pc:spChg chg="add del 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3" creationId="{67D636F4-4E24-A4C7-F5AB-5D6F4D6F8CB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ABAE3E48-B894-434C-BF46-54E7E1C01A75}" dt="2024-07-16T01:50:41.389" v="28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ABAE3E48-B894-434C-BF46-54E7E1C01A75}" dt="2024-07-16T01:50:42.171" v="29" actId="22"/>
          <ac:spMkLst>
            <pc:docMk/>
            <pc:sldMk cId="2363768640" sldId="416"/>
            <ac:spMk id="8" creationId="{9E3BCD72-770B-D3CA-18E7-902774D63F82}"/>
          </ac:spMkLst>
        </pc:spChg>
        <pc:spChg chg="add del mod ord">
          <ac:chgData name="Shafer, Ethan H MAJ" userId="505e747c-87be-44c0-94c2-fc4c31a873c1" providerId="ADAL" clId="{ABAE3E48-B894-434C-BF46-54E7E1C01A75}" dt="2024-07-16T01:51:34.274" v="34" actId="22"/>
          <ac:spMkLst>
            <pc:docMk/>
            <pc:sldMk cId="2363768640" sldId="416"/>
            <ac:spMk id="9" creationId="{213A4D5C-E4B0-A797-F2A1-EA211EAB8668}"/>
          </ac:spMkLst>
        </pc:spChg>
        <pc:picChg chg="del">
          <ac:chgData name="Shafer, Ethan H MAJ" userId="505e747c-87be-44c0-94c2-fc4c31a873c1" providerId="ADAL" clId="{ABAE3E48-B894-434C-BF46-54E7E1C01A75}" dt="2024-07-16T01:50:37.546" v="27" actId="478"/>
          <ac:picMkLst>
            <pc:docMk/>
            <pc:sldMk cId="2363768640" sldId="416"/>
            <ac:picMk id="4" creationId="{7753E34D-7106-1D75-F2D5-645F1BF43946}"/>
          </ac:picMkLst>
        </pc:picChg>
        <pc:picChg chg="add mod ord">
          <ac:chgData name="Shafer, Ethan H MAJ" userId="505e747c-87be-44c0-94c2-fc4c31a873c1" providerId="ADAL" clId="{ABAE3E48-B894-434C-BF46-54E7E1C01A75}" dt="2024-07-16T01:51:32.177" v="32" actId="1076"/>
          <ac:picMkLst>
            <pc:docMk/>
            <pc:sldMk cId="2363768640" sldId="416"/>
            <ac:picMk id="11" creationId="{EFD92CD3-9022-BC64-2F6A-220DA5EAC1BF}"/>
          </ac:picMkLst>
        </pc:picChg>
        <pc:picChg chg="add del mod ord">
          <ac:chgData name="Shafer, Ethan H MAJ" userId="505e747c-87be-44c0-94c2-fc4c31a873c1" providerId="ADAL" clId="{ABAE3E48-B894-434C-BF46-54E7E1C01A75}" dt="2024-07-16T01:51:34.274" v="34" actId="22"/>
          <ac:picMkLst>
            <pc:docMk/>
            <pc:sldMk cId="2363768640" sldId="416"/>
            <ac:picMk id="13" creationId="{70F19B1C-BFDA-DDC9-8A8B-16136C7418FE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788048747" sldId="41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44604013" sldId="419"/>
        </pc:sldMkLst>
      </pc:sldChg>
      <pc:sldChg chg="modSp mod">
        <pc:chgData name="Shafer, Ethan H MAJ" userId="505e747c-87be-44c0-94c2-fc4c31a873c1" providerId="ADAL" clId="{ABAE3E48-B894-434C-BF46-54E7E1C01A75}" dt="2024-07-16T02:04:28.170" v="193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ABAE3E48-B894-434C-BF46-54E7E1C01A75}" dt="2024-07-16T02:04:28.170" v="193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Sp modSp mod modAnim">
        <pc:chgData name="Shafer, Ethan H MAJ" userId="505e747c-87be-44c0-94c2-fc4c31a873c1" providerId="ADAL" clId="{ABAE3E48-B894-434C-BF46-54E7E1C01A75}" dt="2024-07-16T02:07:16.675" v="492" actId="2711"/>
        <pc:sldMkLst>
          <pc:docMk/>
          <pc:sldMk cId="2426625744" sldId="440"/>
        </pc:sldMkLst>
        <pc:spChg chg="mod">
          <ac:chgData name="Shafer, Ethan H MAJ" userId="505e747c-87be-44c0-94c2-fc4c31a873c1" providerId="ADAL" clId="{ABAE3E48-B894-434C-BF46-54E7E1C01A75}" dt="2024-07-16T02:04:33.784" v="204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ABAE3E48-B894-434C-BF46-54E7E1C01A75}" dt="2024-07-16T02:07:16.675" v="492" actId="2711"/>
          <ac:spMkLst>
            <pc:docMk/>
            <pc:sldMk cId="2426625744" sldId="440"/>
            <ac:spMk id="3" creationId="{681ADF5A-902A-1E7B-7C8F-CFAA6D871267}"/>
          </ac:spMkLst>
        </pc:spChg>
        <pc:picChg chg="del">
          <ac:chgData name="Shafer, Ethan H MAJ" userId="505e747c-87be-44c0-94c2-fc4c31a873c1" providerId="ADAL" clId="{ABAE3E48-B894-434C-BF46-54E7E1C01A75}" dt="2024-07-16T02:04:38.494" v="205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989656957" sldId="44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414359750" sldId="44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621309774" sldId="44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78447618" sldId="444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939627627" sldId="445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2640869016" sldId="446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5491762" sldId="447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820916377" sldId="448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984555908" sldId="449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4018949871" sldId="450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221488972" sldId="451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71798158" sldId="452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1315603018" sldId="453"/>
        </pc:sldMkLst>
      </pc:sldChg>
      <pc:sldChg chg="del">
        <pc:chgData name="Shafer, Ethan H MAJ" userId="505e747c-87be-44c0-94c2-fc4c31a873c1" providerId="ADAL" clId="{ABAE3E48-B894-434C-BF46-54E7E1C01A75}" dt="2024-07-16T02:04:42.224" v="206" actId="47"/>
        <pc:sldMkLst>
          <pc:docMk/>
          <pc:sldMk cId="3255375541" sldId="454"/>
        </pc:sldMkLst>
      </pc:sldChg>
      <pc:sldChg chg="addSp delSp modSp new mod modClrScheme chgLayout">
        <pc:chgData name="Shafer, Ethan H MAJ" userId="505e747c-87be-44c0-94c2-fc4c31a873c1" providerId="ADAL" clId="{ABAE3E48-B894-434C-BF46-54E7E1C01A75}" dt="2024-07-16T02:02:25.244" v="51" actId="22"/>
        <pc:sldMkLst>
          <pc:docMk/>
          <pc:sldMk cId="1470154629" sldId="455"/>
        </pc:sldMkLst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2" creationId="{79050CB1-8BC8-DBAE-327C-70BD4C3258A2}"/>
          </ac:spMkLst>
        </pc:spChg>
        <pc:spChg chg="del 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3" creationId="{AE8EA23B-06DA-6B38-D433-69671C8C1248}"/>
          </ac:spMkLst>
        </pc:spChg>
        <pc:spChg chg="del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4" creationId="{A714B4D1-D942-4C3D-EE64-523549940792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5" creationId="{AF81F805-72B2-2C36-2DEE-EEC1E8979FAC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6" creationId="{2B058A0B-CBFC-282D-E161-50FACD71BE0F}"/>
          </ac:spMkLst>
        </pc:spChg>
        <pc:spChg chg="mod ord">
          <ac:chgData name="Shafer, Ethan H MAJ" userId="505e747c-87be-44c0-94c2-fc4c31a873c1" providerId="ADAL" clId="{ABAE3E48-B894-434C-BF46-54E7E1C01A75}" dt="2024-07-16T02:02:24.584" v="50" actId="700"/>
          <ac:spMkLst>
            <pc:docMk/>
            <pc:sldMk cId="1470154629" sldId="455"/>
            <ac:spMk id="7" creationId="{C67501BA-8E31-A358-3417-12C1E4C4413E}"/>
          </ac:spMkLst>
        </pc:spChg>
        <pc:spChg chg="add del mod ord">
          <ac:chgData name="Shafer, Ethan H MAJ" userId="505e747c-87be-44c0-94c2-fc4c31a873c1" providerId="ADAL" clId="{ABAE3E48-B894-434C-BF46-54E7E1C01A75}" dt="2024-07-16T02:02:25.244" v="51" actId="22"/>
          <ac:spMkLst>
            <pc:docMk/>
            <pc:sldMk cId="1470154629" sldId="455"/>
            <ac:spMk id="8" creationId="{FA987FF7-92DC-0805-A9C8-10B1C02FA93F}"/>
          </ac:spMkLst>
        </pc:spChg>
        <pc:picChg chg="add mod ord">
          <ac:chgData name="Shafer, Ethan H MAJ" userId="505e747c-87be-44c0-94c2-fc4c31a873c1" providerId="ADAL" clId="{ABAE3E48-B894-434C-BF46-54E7E1C01A75}" dt="2024-07-16T02:02:25.244" v="51" actId="22"/>
          <ac:picMkLst>
            <pc:docMk/>
            <pc:sldMk cId="1470154629" sldId="455"/>
            <ac:picMk id="10" creationId="{653783FD-9EC4-2E6F-B5F5-A32007B2A4BE}"/>
          </ac:picMkLst>
        </pc:picChg>
      </pc:sldChg>
      <pc:sldChg chg="addSp delSp modSp new mod">
        <pc:chgData name="Shafer, Ethan H MAJ" userId="505e747c-87be-44c0-94c2-fc4c31a873c1" providerId="ADAL" clId="{ABAE3E48-B894-434C-BF46-54E7E1C01A75}" dt="2024-07-16T02:03:43.894" v="60" actId="22"/>
        <pc:sldMkLst>
          <pc:docMk/>
          <pc:sldMk cId="1223688484" sldId="456"/>
        </pc:sldMkLst>
        <pc:spChg chg="mod">
          <ac:chgData name="Shafer, Ethan H MAJ" userId="505e747c-87be-44c0-94c2-fc4c31a873c1" providerId="ADAL" clId="{ABAE3E48-B894-434C-BF46-54E7E1C01A75}" dt="2024-07-16T02:02:46.084" v="59" actId="20577"/>
          <ac:spMkLst>
            <pc:docMk/>
            <pc:sldMk cId="1223688484" sldId="456"/>
            <ac:spMk id="2" creationId="{7503E49C-C743-FB93-37CB-FCBE0CF30471}"/>
          </ac:spMkLst>
        </pc:spChg>
        <pc:spChg chg="del">
          <ac:chgData name="Shafer, Ethan H MAJ" userId="505e747c-87be-44c0-94c2-fc4c31a873c1" providerId="ADAL" clId="{ABAE3E48-B894-434C-BF46-54E7E1C01A75}" dt="2024-07-16T02:03:43.894" v="60" actId="22"/>
          <ac:spMkLst>
            <pc:docMk/>
            <pc:sldMk cId="1223688484" sldId="456"/>
            <ac:spMk id="3" creationId="{6CC34675-2B2C-88B2-02D8-2B6A7F8C4902}"/>
          </ac:spMkLst>
        </pc:spChg>
        <pc:picChg chg="add mod ord">
          <ac:chgData name="Shafer, Ethan H MAJ" userId="505e747c-87be-44c0-94c2-fc4c31a873c1" providerId="ADAL" clId="{ABAE3E48-B894-434C-BF46-54E7E1C01A75}" dt="2024-07-16T02:03:43.894" v="60" actId="22"/>
          <ac:picMkLst>
            <pc:docMk/>
            <pc:sldMk cId="1223688484" sldId="456"/>
            <ac:picMk id="8" creationId="{4292E500-15DD-8CDC-BFBA-E433849D4BA8}"/>
          </ac:picMkLst>
        </pc:picChg>
      </pc:sldChg>
      <pc:sldChg chg="addSp delSp modSp new mod modClrScheme chgLayout">
        <pc:chgData name="Shafer, Ethan H MAJ" userId="505e747c-87be-44c0-94c2-fc4c31a873c1" providerId="ADAL" clId="{ABAE3E48-B894-434C-BF46-54E7E1C01A75}" dt="2024-07-16T02:04:51.334" v="219" actId="20577"/>
        <pc:sldMkLst>
          <pc:docMk/>
          <pc:sldMk cId="628283176" sldId="457"/>
        </pc:sldMkLst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2" creationId="{58789641-3844-F1D2-98F2-2FE5B7E6FDB4}"/>
          </ac:spMkLst>
        </pc:spChg>
        <pc:spChg chg="del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3" creationId="{6C1D2162-1CF5-B795-6E1F-E4819D5CE487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4" creationId="{BA9BF481-699F-74C0-DEAB-9B14A3214EC6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5" creationId="{CB2215AC-DC6C-5AD4-A997-E8A255F739B1}"/>
          </ac:spMkLst>
        </pc:spChg>
        <pc:spChg chg="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6" creationId="{DECD5C77-3237-4D0F-0C3C-52C56ED4B0F1}"/>
          </ac:spMkLst>
        </pc:spChg>
        <pc:spChg chg="add mod ord">
          <ac:chgData name="Shafer, Ethan H MAJ" userId="505e747c-87be-44c0-94c2-fc4c31a873c1" providerId="ADAL" clId="{ABAE3E48-B894-434C-BF46-54E7E1C01A75}" dt="2024-07-16T02:04:51.334" v="219" actId="20577"/>
          <ac:spMkLst>
            <pc:docMk/>
            <pc:sldMk cId="628283176" sldId="457"/>
            <ac:spMk id="7" creationId="{2D6CB23A-EB68-1619-29C8-C6973BDBA8DE}"/>
          </ac:spMkLst>
        </pc:spChg>
        <pc:spChg chg="add mod ord">
          <ac:chgData name="Shafer, Ethan H MAJ" userId="505e747c-87be-44c0-94c2-fc4c31a873c1" providerId="ADAL" clId="{ABAE3E48-B894-434C-BF46-54E7E1C01A75}" dt="2024-07-16T02:04:49.178" v="208" actId="700"/>
          <ac:spMkLst>
            <pc:docMk/>
            <pc:sldMk cId="628283176" sldId="457"/>
            <ac:spMk id="8" creationId="{A0D8131E-E672-CFB9-82C8-8E0167DD993D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3:08:09.406" v="1604" actId="14100"/>
        <pc:sldMkLst>
          <pc:docMk/>
          <pc:sldMk cId="2915294874" sldId="458"/>
        </pc:sldMkLst>
        <pc:spChg chg="mod">
          <ac:chgData name="Shafer, Ethan H MAJ" userId="505e747c-87be-44c0-94c2-fc4c31a873c1" providerId="ADAL" clId="{ABAE3E48-B894-434C-BF46-54E7E1C01A75}" dt="2024-07-16T02:07:42.214" v="510" actId="20577"/>
          <ac:spMkLst>
            <pc:docMk/>
            <pc:sldMk cId="2915294874" sldId="458"/>
            <ac:spMk id="2" creationId="{99D16028-584A-889A-FEE5-C8A220989E94}"/>
          </ac:spMkLst>
        </pc:spChg>
        <pc:spChg chg="add del">
          <ac:chgData name="Shafer, Ethan H MAJ" userId="505e747c-87be-44c0-94c2-fc4c31a873c1" providerId="ADAL" clId="{ABAE3E48-B894-434C-BF46-54E7E1C01A75}" dt="2024-07-16T02:07:52.544" v="513" actId="22"/>
          <ac:spMkLst>
            <pc:docMk/>
            <pc:sldMk cId="2915294874" sldId="458"/>
            <ac:spMk id="3" creationId="{9EDE80D4-B4C3-D125-3D39-3B9EBD26536A}"/>
          </ac:spMkLst>
        </pc:spChg>
        <pc:spChg chg="add mod">
          <ac:chgData name="Shafer, Ethan H MAJ" userId="505e747c-87be-44c0-94c2-fc4c31a873c1" providerId="ADAL" clId="{ABAE3E48-B894-434C-BF46-54E7E1C01A75}" dt="2024-07-16T03:08:09.406" v="1604" actId="14100"/>
          <ac:spMkLst>
            <pc:docMk/>
            <pc:sldMk cId="2915294874" sldId="458"/>
            <ac:spMk id="11" creationId="{368C76DE-A4AD-029B-8B5F-0C5566CBC72A}"/>
          </ac:spMkLst>
        </pc:spChg>
        <pc:picChg chg="add del mod ord">
          <ac:chgData name="Shafer, Ethan H MAJ" userId="505e747c-87be-44c0-94c2-fc4c31a873c1" providerId="ADAL" clId="{ABAE3E48-B894-434C-BF46-54E7E1C01A75}" dt="2024-07-16T02:07:45.784" v="512" actId="22"/>
          <ac:picMkLst>
            <pc:docMk/>
            <pc:sldMk cId="2915294874" sldId="458"/>
            <ac:picMk id="8" creationId="{1C32EB6B-74AF-A332-0106-0B411954C710}"/>
          </ac:picMkLst>
        </pc:picChg>
        <pc:picChg chg="add mod ord">
          <ac:chgData name="Shafer, Ethan H MAJ" userId="505e747c-87be-44c0-94c2-fc4c31a873c1" providerId="ADAL" clId="{ABAE3E48-B894-434C-BF46-54E7E1C01A75}" dt="2024-07-16T02:08:19.664" v="517" actId="14100"/>
          <ac:picMkLst>
            <pc:docMk/>
            <pc:sldMk cId="2915294874" sldId="458"/>
            <ac:picMk id="10" creationId="{4BE87F48-F628-F2CA-681F-10F03DB9450E}"/>
          </ac:picMkLst>
        </pc:picChg>
      </pc:sldChg>
      <pc:sldChg chg="addSp delSp modSp new mod modNotesTx">
        <pc:chgData name="Shafer, Ethan H MAJ" userId="505e747c-87be-44c0-94c2-fc4c31a873c1" providerId="ADAL" clId="{ABAE3E48-B894-434C-BF46-54E7E1C01A75}" dt="2024-07-16T02:28:58.661" v="588" actId="20577"/>
        <pc:sldMkLst>
          <pc:docMk/>
          <pc:sldMk cId="1832534049" sldId="459"/>
        </pc:sldMkLst>
        <pc:spChg chg="mod">
          <ac:chgData name="Shafer, Ethan H MAJ" userId="505e747c-87be-44c0-94c2-fc4c31a873c1" providerId="ADAL" clId="{ABAE3E48-B894-434C-BF46-54E7E1C01A75}" dt="2024-07-16T02:08:32.515" v="537" actId="20577"/>
          <ac:spMkLst>
            <pc:docMk/>
            <pc:sldMk cId="1832534049" sldId="459"/>
            <ac:spMk id="2" creationId="{3056118D-FCE0-7B5C-1679-587E154D9046}"/>
          </ac:spMkLst>
        </pc:spChg>
        <pc:spChg chg="del">
          <ac:chgData name="Shafer, Ethan H MAJ" userId="505e747c-87be-44c0-94c2-fc4c31a873c1" providerId="ADAL" clId="{ABAE3E48-B894-434C-BF46-54E7E1C01A75}" dt="2024-07-16T02:21:15.309" v="538" actId="22"/>
          <ac:spMkLst>
            <pc:docMk/>
            <pc:sldMk cId="1832534049" sldId="459"/>
            <ac:spMk id="3" creationId="{F0E3A30A-04D5-2396-1A6F-9C64F5E04EFA}"/>
          </ac:spMkLst>
        </pc:spChg>
        <pc:picChg chg="add mod ord">
          <ac:chgData name="Shafer, Ethan H MAJ" userId="505e747c-87be-44c0-94c2-fc4c31a873c1" providerId="ADAL" clId="{ABAE3E48-B894-434C-BF46-54E7E1C01A75}" dt="2024-07-16T02:21:29.354" v="549" actId="1035"/>
          <ac:picMkLst>
            <pc:docMk/>
            <pc:sldMk cId="1832534049" sldId="459"/>
            <ac:picMk id="8" creationId="{29546680-216B-9A00-0466-2440370509F1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2:12.709" v="776" actId="2711"/>
        <pc:sldMkLst>
          <pc:docMk/>
          <pc:sldMk cId="727291333" sldId="460"/>
        </pc:sldMkLst>
        <pc:spChg chg="mod">
          <ac:chgData name="Shafer, Ethan H MAJ" userId="505e747c-87be-44c0-94c2-fc4c31a873c1" providerId="ADAL" clId="{ABAE3E48-B894-434C-BF46-54E7E1C01A75}" dt="2024-07-16T02:41:23.195" v="600" actId="20577"/>
          <ac:spMkLst>
            <pc:docMk/>
            <pc:sldMk cId="727291333" sldId="460"/>
            <ac:spMk id="2" creationId="{852D53CE-FD65-0A7D-5297-8ADAEEAD04F7}"/>
          </ac:spMkLst>
        </pc:spChg>
        <pc:spChg chg="mod">
          <ac:chgData name="Shafer, Ethan H MAJ" userId="505e747c-87be-44c0-94c2-fc4c31a873c1" providerId="ADAL" clId="{ABAE3E48-B894-434C-BF46-54E7E1C01A75}" dt="2024-07-16T02:42:12.709" v="776" actId="2711"/>
          <ac:spMkLst>
            <pc:docMk/>
            <pc:sldMk cId="727291333" sldId="460"/>
            <ac:spMk id="3" creationId="{F79A0BA9-1AD8-CE05-804C-357551131C37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42:29.075" v="793" actId="1076"/>
        <pc:sldMkLst>
          <pc:docMk/>
          <pc:sldMk cId="1018780205" sldId="461"/>
        </pc:sldMkLst>
        <pc:spChg chg="mod">
          <ac:chgData name="Shafer, Ethan H MAJ" userId="505e747c-87be-44c0-94c2-fc4c31a873c1" providerId="ADAL" clId="{ABAE3E48-B894-434C-BF46-54E7E1C01A75}" dt="2024-07-16T02:42:19.362" v="788" actId="20577"/>
          <ac:spMkLst>
            <pc:docMk/>
            <pc:sldMk cId="1018780205" sldId="461"/>
            <ac:spMk id="2" creationId="{4DC707FE-94CA-CCB3-54F8-9A6368619350}"/>
          </ac:spMkLst>
        </pc:spChg>
        <pc:spChg chg="del">
          <ac:chgData name="Shafer, Ethan H MAJ" userId="505e747c-87be-44c0-94c2-fc4c31a873c1" providerId="ADAL" clId="{ABAE3E48-B894-434C-BF46-54E7E1C01A75}" dt="2024-07-16T02:42:20.915" v="789" actId="22"/>
          <ac:spMkLst>
            <pc:docMk/>
            <pc:sldMk cId="1018780205" sldId="461"/>
            <ac:spMk id="3" creationId="{A9B529C2-C7A6-FDAB-51D6-B3D777734374}"/>
          </ac:spMkLst>
        </pc:spChg>
        <pc:picChg chg="add mod ord">
          <ac:chgData name="Shafer, Ethan H MAJ" userId="505e747c-87be-44c0-94c2-fc4c31a873c1" providerId="ADAL" clId="{ABAE3E48-B894-434C-BF46-54E7E1C01A75}" dt="2024-07-16T02:42:29.075" v="793" actId="1076"/>
          <ac:picMkLst>
            <pc:docMk/>
            <pc:sldMk cId="1018780205" sldId="461"/>
            <ac:picMk id="8" creationId="{26E6B396-3416-959B-43D5-A7A7B6F33CF2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44:59.707" v="1033" actId="20577"/>
        <pc:sldMkLst>
          <pc:docMk/>
          <pc:sldMk cId="1308713411" sldId="462"/>
        </pc:sldMkLst>
        <pc:spChg chg="mod">
          <ac:chgData name="Shafer, Ethan H MAJ" userId="505e747c-87be-44c0-94c2-fc4c31a873c1" providerId="ADAL" clId="{ABAE3E48-B894-434C-BF46-54E7E1C01A75}" dt="2024-07-16T02:43:10.408" v="813" actId="20577"/>
          <ac:spMkLst>
            <pc:docMk/>
            <pc:sldMk cId="1308713411" sldId="462"/>
            <ac:spMk id="2" creationId="{367BD295-E843-9CA6-17FC-B8E0FC4DBA09}"/>
          </ac:spMkLst>
        </pc:spChg>
        <pc:spChg chg="mod">
          <ac:chgData name="Shafer, Ethan H MAJ" userId="505e747c-87be-44c0-94c2-fc4c31a873c1" providerId="ADAL" clId="{ABAE3E48-B894-434C-BF46-54E7E1C01A75}" dt="2024-07-16T02:44:59.707" v="1033" actId="20577"/>
          <ac:spMkLst>
            <pc:docMk/>
            <pc:sldMk cId="1308713411" sldId="462"/>
            <ac:spMk id="3" creationId="{F9704DE1-9F7A-6DD7-7122-43EECAF48046}"/>
          </ac:spMkLst>
        </pc:spChg>
      </pc:sldChg>
      <pc:sldChg chg="addSp delSp modSp new mod">
        <pc:chgData name="Shafer, Ethan H MAJ" userId="505e747c-87be-44c0-94c2-fc4c31a873c1" providerId="ADAL" clId="{ABAE3E48-B894-434C-BF46-54E7E1C01A75}" dt="2024-07-16T02:50:33.905" v="1062" actId="12788"/>
        <pc:sldMkLst>
          <pc:docMk/>
          <pc:sldMk cId="3809882990" sldId="463"/>
        </pc:sldMkLst>
        <pc:spChg chg="mod">
          <ac:chgData name="Shafer, Ethan H MAJ" userId="505e747c-87be-44c0-94c2-fc4c31a873c1" providerId="ADAL" clId="{ABAE3E48-B894-434C-BF46-54E7E1C01A75}" dt="2024-07-16T02:50:17.365" v="1060" actId="5793"/>
          <ac:spMkLst>
            <pc:docMk/>
            <pc:sldMk cId="3809882990" sldId="463"/>
            <ac:spMk id="2" creationId="{3ECA721D-4B50-421F-1400-8E00A8176F5C}"/>
          </ac:spMkLst>
        </pc:spChg>
        <pc:spChg chg="del">
          <ac:chgData name="Shafer, Ethan H MAJ" userId="505e747c-87be-44c0-94c2-fc4c31a873c1" providerId="ADAL" clId="{ABAE3E48-B894-434C-BF46-54E7E1C01A75}" dt="2024-07-16T02:50:28.920" v="1061"/>
          <ac:spMkLst>
            <pc:docMk/>
            <pc:sldMk cId="3809882990" sldId="463"/>
            <ac:spMk id="3" creationId="{AAE77A81-8DF6-7724-837A-9851DE6723CD}"/>
          </ac:spMkLst>
        </pc:spChg>
        <pc:picChg chg="add mod">
          <ac:chgData name="Shafer, Ethan H MAJ" userId="505e747c-87be-44c0-94c2-fc4c31a873c1" providerId="ADAL" clId="{ABAE3E48-B894-434C-BF46-54E7E1C01A75}" dt="2024-07-16T02:50:33.905" v="1062" actId="12788"/>
          <ac:picMkLst>
            <pc:docMk/>
            <pc:sldMk cId="3809882990" sldId="463"/>
            <ac:picMk id="1026" creationId="{3B9FAF23-2B30-993E-348A-346271032025}"/>
          </ac:picMkLst>
        </pc:picChg>
      </pc:sldChg>
      <pc:sldChg chg="modSp new mod">
        <pc:chgData name="Shafer, Ethan H MAJ" userId="505e747c-87be-44c0-94c2-fc4c31a873c1" providerId="ADAL" clId="{ABAE3E48-B894-434C-BF46-54E7E1C01A75}" dt="2024-07-16T02:54:16.425" v="1403" actId="20577"/>
        <pc:sldMkLst>
          <pc:docMk/>
          <pc:sldMk cId="1463169035" sldId="464"/>
        </pc:sldMkLst>
        <pc:spChg chg="mod">
          <ac:chgData name="Shafer, Ethan H MAJ" userId="505e747c-87be-44c0-94c2-fc4c31a873c1" providerId="ADAL" clId="{ABAE3E48-B894-434C-BF46-54E7E1C01A75}" dt="2024-07-16T02:50:48.567" v="1122" actId="20577"/>
          <ac:spMkLst>
            <pc:docMk/>
            <pc:sldMk cId="1463169035" sldId="464"/>
            <ac:spMk id="2" creationId="{A56E337C-BFDE-29C8-D299-4FF2DB3D5360}"/>
          </ac:spMkLst>
        </pc:spChg>
        <pc:spChg chg="mod">
          <ac:chgData name="Shafer, Ethan H MAJ" userId="505e747c-87be-44c0-94c2-fc4c31a873c1" providerId="ADAL" clId="{ABAE3E48-B894-434C-BF46-54E7E1C01A75}" dt="2024-07-16T02:54:16.425" v="1403" actId="20577"/>
          <ac:spMkLst>
            <pc:docMk/>
            <pc:sldMk cId="1463169035" sldId="464"/>
            <ac:spMk id="3" creationId="{CFFE8C9A-0C25-3778-FE6F-A156CC3A6C2C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4:31.366" v="1725" actId="700"/>
        <pc:sldMkLst>
          <pc:docMk/>
          <pc:sldMk cId="2654118055" sldId="465"/>
        </pc:sldMkLst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2" creationId="{2F9513FD-871A-8025-AD68-9F5470DEDAB0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3" creationId="{D330687A-56DE-65CB-671A-F0992EB23B37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4" creationId="{19F223CE-72FA-E32E-64CF-A679CC643A64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5" creationId="{53EDBF97-5F35-258D-487E-02B86263AFCA}"/>
          </ac:spMkLst>
        </pc:spChg>
        <pc:spChg chg="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6" creationId="{7B34E4BB-9138-337B-D264-131619AD6C2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7" creationId="{DDD37959-724B-AEBC-43F3-D9D390B21DB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8" creationId="{09118B92-4C25-8AE4-34B9-03D606D4BB14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9" creationId="{855C058E-2151-479C-6145-954A65BBAB5D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0" creationId="{8788B85A-E022-326D-EB18-3BCF6F01CBC0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1" creationId="{0151F5A8-0148-40F2-5740-C9C3138A836E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2" creationId="{BEFA814A-C8F8-51BB-51C3-B83604FFB713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3" creationId="{E92F318F-6020-45B5-63B4-724E290B991C}"/>
          </ac:spMkLst>
        </pc:spChg>
        <pc:spChg chg="add del mod ord">
          <ac:chgData name="Shafer, Ethan H MAJ" userId="505e747c-87be-44c0-94c2-fc4c31a873c1" providerId="ADAL" clId="{ABAE3E48-B894-434C-BF46-54E7E1C01A75}" dt="2024-07-16T03:14:21.546" v="1723" actId="700"/>
          <ac:spMkLst>
            <pc:docMk/>
            <pc:sldMk cId="2654118055" sldId="465"/>
            <ac:spMk id="14" creationId="{D82C5614-894E-A7E6-5135-CD35B3C49FF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5" creationId="{EEDBEB7F-0E59-C2E4-DFEB-663964601D81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6" creationId="{E4ED0943-076B-D759-1204-1D9151713F56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7" creationId="{43148C07-657D-7A29-AF45-9B650D12047B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8" creationId="{37C7546A-7235-69F7-0C51-F57FE7CE79CC}"/>
          </ac:spMkLst>
        </pc:spChg>
        <pc:spChg chg="add del mod ord">
          <ac:chgData name="Shafer, Ethan H MAJ" userId="505e747c-87be-44c0-94c2-fc4c31a873c1" providerId="ADAL" clId="{ABAE3E48-B894-434C-BF46-54E7E1C01A75}" dt="2024-07-16T03:14:31.366" v="1725" actId="700"/>
          <ac:spMkLst>
            <pc:docMk/>
            <pc:sldMk cId="2654118055" sldId="465"/>
            <ac:spMk id="19" creationId="{55F4E79B-97F8-066A-AD9D-ADEFF3C3989B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6:36.856" v="1753" actId="20577"/>
        <pc:sldMkLst>
          <pc:docMk/>
          <pc:sldMk cId="1413676377" sldId="466"/>
        </pc:sldMkLst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2" creationId="{61B6E416-A354-3E4B-D18B-7FB0977BA084}"/>
          </ac:spMkLst>
        </pc:spChg>
        <pc:spChg chg="del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3" creationId="{38E75BCE-338E-C533-48A4-2FDDCB0C2AEA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4" creationId="{2DCE4D28-1786-4A57-D059-305D513D2182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5" creationId="{D95AF063-EBDE-6B51-8CE1-C750AAE957DE}"/>
          </ac:spMkLst>
        </pc:spChg>
        <pc:spChg chg="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6" creationId="{50CFEF8D-880C-B42A-81F0-F89D1A9DFD86}"/>
          </ac:spMkLst>
        </pc:spChg>
        <pc:spChg chg="add mod ord">
          <ac:chgData name="Shafer, Ethan H MAJ" userId="505e747c-87be-44c0-94c2-fc4c31a873c1" providerId="ADAL" clId="{ABAE3E48-B894-434C-BF46-54E7E1C01A75}" dt="2024-07-16T03:16:36.856" v="1753" actId="20577"/>
          <ac:spMkLst>
            <pc:docMk/>
            <pc:sldMk cId="1413676377" sldId="466"/>
            <ac:spMk id="7" creationId="{64C106E3-2D08-C302-617B-7451DAE08C80}"/>
          </ac:spMkLst>
        </pc:spChg>
        <pc:spChg chg="add mod ord">
          <ac:chgData name="Shafer, Ethan H MAJ" userId="505e747c-87be-44c0-94c2-fc4c31a873c1" providerId="ADAL" clId="{ABAE3E48-B894-434C-BF46-54E7E1C01A75}" dt="2024-07-16T03:16:32.265" v="1727" actId="700"/>
          <ac:spMkLst>
            <pc:docMk/>
            <pc:sldMk cId="1413676377" sldId="466"/>
            <ac:spMk id="8" creationId="{C1A060C8-D305-7740-A7D5-C207B7CAA230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3:19:46.626" v="2051" actId="20577"/>
        <pc:sldMkLst>
          <pc:docMk/>
          <pc:sldMk cId="734897747" sldId="467"/>
        </pc:sldMkLst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2" creationId="{F9FCBA02-6EF7-82DF-A2FC-C048D0A85001}"/>
          </ac:spMkLst>
        </pc:spChg>
        <pc:spChg chg="del 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3" creationId="{649CA128-04BA-6A6B-8EF8-0A36D8AF517B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4" creationId="{8FE24CD6-DD31-A50C-52CD-CC83067706F2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5" creationId="{AE3D6737-90EB-3DF2-524E-3F4022298DAC}"/>
          </ac:spMkLst>
        </pc:spChg>
        <pc:spChg chg="mod ord">
          <ac:chgData name="Shafer, Ethan H MAJ" userId="505e747c-87be-44c0-94c2-fc4c31a873c1" providerId="ADAL" clId="{ABAE3E48-B894-434C-BF46-54E7E1C01A75}" dt="2024-07-16T03:17:06.858" v="1755" actId="700"/>
          <ac:spMkLst>
            <pc:docMk/>
            <pc:sldMk cId="734897747" sldId="467"/>
            <ac:spMk id="6" creationId="{6380022D-212E-E042-8241-3F5ABE915806}"/>
          </ac:spMkLst>
        </pc:spChg>
        <pc:spChg chg="add mod ord">
          <ac:chgData name="Shafer, Ethan H MAJ" userId="505e747c-87be-44c0-94c2-fc4c31a873c1" providerId="ADAL" clId="{ABAE3E48-B894-434C-BF46-54E7E1C01A75}" dt="2024-07-16T03:17:10.291" v="1761" actId="20577"/>
          <ac:spMkLst>
            <pc:docMk/>
            <pc:sldMk cId="734897747" sldId="467"/>
            <ac:spMk id="7" creationId="{60CE275C-153D-E827-9F6C-12A0E5433F8B}"/>
          </ac:spMkLst>
        </pc:spChg>
        <pc:spChg chg="add mod ord">
          <ac:chgData name="Shafer, Ethan H MAJ" userId="505e747c-87be-44c0-94c2-fc4c31a873c1" providerId="ADAL" clId="{ABAE3E48-B894-434C-BF46-54E7E1C01A75}" dt="2024-07-16T03:19:46.626" v="2051" actId="20577"/>
          <ac:spMkLst>
            <pc:docMk/>
            <pc:sldMk cId="734897747" sldId="467"/>
            <ac:spMk id="8" creationId="{F99EABB7-119B-8E70-32F6-AC4FC8DED90A}"/>
          </ac:spMkLst>
        </pc:spChg>
      </pc:sldChg>
      <pc:sldChg chg="modSp add mod">
        <pc:chgData name="Shafer, Ethan H MAJ" userId="505e747c-87be-44c0-94c2-fc4c31a873c1" providerId="ADAL" clId="{ABAE3E48-B894-434C-BF46-54E7E1C01A75}" dt="2024-07-16T03:22:18.146" v="2133" actId="20577"/>
        <pc:sldMkLst>
          <pc:docMk/>
          <pc:sldMk cId="654399212" sldId="468"/>
        </pc:sldMkLst>
        <pc:spChg chg="mod">
          <ac:chgData name="Shafer, Ethan H MAJ" userId="505e747c-87be-44c0-94c2-fc4c31a873c1" providerId="ADAL" clId="{ABAE3E48-B894-434C-BF46-54E7E1C01A75}" dt="2024-07-16T03:22:18.146" v="2133" actId="20577"/>
          <ac:spMkLst>
            <pc:docMk/>
            <pc:sldMk cId="654399212" sldId="468"/>
            <ac:spMk id="8" creationId="{F99EABB7-119B-8E70-32F6-AC4FC8DED90A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3:12.456" v="2238"/>
        <pc:sldMkLst>
          <pc:docMk/>
          <pc:sldMk cId="795620285" sldId="469"/>
        </pc:sldMkLst>
        <pc:spChg chg="mod">
          <ac:chgData name="Shafer, Ethan H MAJ" userId="505e747c-87be-44c0-94c2-fc4c31a873c1" providerId="ADAL" clId="{ABAE3E48-B894-434C-BF46-54E7E1C01A75}" dt="2024-07-16T03:22:38.476" v="2151" actId="20577"/>
          <ac:spMkLst>
            <pc:docMk/>
            <pc:sldMk cId="795620285" sldId="469"/>
            <ac:spMk id="2" creationId="{92295045-36FC-0D20-5763-7E94AC95FD23}"/>
          </ac:spMkLst>
        </pc:spChg>
        <pc:spChg chg="mod">
          <ac:chgData name="Shafer, Ethan H MAJ" userId="505e747c-87be-44c0-94c2-fc4c31a873c1" providerId="ADAL" clId="{ABAE3E48-B894-434C-BF46-54E7E1C01A75}" dt="2024-07-16T03:23:06.719" v="2237" actId="2711"/>
          <ac:spMkLst>
            <pc:docMk/>
            <pc:sldMk cId="795620285" sldId="469"/>
            <ac:spMk id="3" creationId="{FABA02FD-5A04-77B9-5ABA-447E5C51C469}"/>
          </ac:spMkLst>
        </pc:spChg>
      </pc:sldChg>
      <pc:sldChg chg="modSp new mod modAnim">
        <pc:chgData name="Shafer, Ethan H MAJ" userId="505e747c-87be-44c0-94c2-fc4c31a873c1" providerId="ADAL" clId="{ABAE3E48-B894-434C-BF46-54E7E1C01A75}" dt="2024-07-16T03:25:44.361" v="2483"/>
        <pc:sldMkLst>
          <pc:docMk/>
          <pc:sldMk cId="2856010001" sldId="470"/>
        </pc:sldMkLst>
        <pc:spChg chg="mod">
          <ac:chgData name="Shafer, Ethan H MAJ" userId="505e747c-87be-44c0-94c2-fc4c31a873c1" providerId="ADAL" clId="{ABAE3E48-B894-434C-BF46-54E7E1C01A75}" dt="2024-07-16T03:24:09.666" v="2260" actId="20577"/>
          <ac:spMkLst>
            <pc:docMk/>
            <pc:sldMk cId="2856010001" sldId="470"/>
            <ac:spMk id="2" creationId="{504145E7-C53D-2461-B6A0-B50C3FB61176}"/>
          </ac:spMkLst>
        </pc:spChg>
        <pc:spChg chg="mod">
          <ac:chgData name="Shafer, Ethan H MAJ" userId="505e747c-87be-44c0-94c2-fc4c31a873c1" providerId="ADAL" clId="{ABAE3E48-B894-434C-BF46-54E7E1C01A75}" dt="2024-07-16T03:25:24.487" v="2478" actId="20577"/>
          <ac:spMkLst>
            <pc:docMk/>
            <pc:sldMk cId="2856010001" sldId="470"/>
            <ac:spMk id="3" creationId="{EEB4958A-B063-7AD5-FDDC-F59CCE3D33B7}"/>
          </ac:spMkLst>
        </pc:spChg>
      </pc:sldChg>
      <pc:sldChg chg="modSp new mod">
        <pc:chgData name="Shafer, Ethan H MAJ" userId="505e747c-87be-44c0-94c2-fc4c31a873c1" providerId="ADAL" clId="{ABAE3E48-B894-434C-BF46-54E7E1C01A75}" dt="2024-07-16T03:26:28.951" v="2645" actId="20577"/>
        <pc:sldMkLst>
          <pc:docMk/>
          <pc:sldMk cId="493600504" sldId="471"/>
        </pc:sldMkLst>
        <pc:spChg chg="mod">
          <ac:chgData name="Shafer, Ethan H MAJ" userId="505e747c-87be-44c0-94c2-fc4c31a873c1" providerId="ADAL" clId="{ABAE3E48-B894-434C-BF46-54E7E1C01A75}" dt="2024-07-16T03:26:01.576" v="2492" actId="20577"/>
          <ac:spMkLst>
            <pc:docMk/>
            <pc:sldMk cId="493600504" sldId="471"/>
            <ac:spMk id="2" creationId="{D46B1B85-0B46-BD3D-BCEB-838892BB58B7}"/>
          </ac:spMkLst>
        </pc:spChg>
        <pc:spChg chg="mod">
          <ac:chgData name="Shafer, Ethan H MAJ" userId="505e747c-87be-44c0-94c2-fc4c31a873c1" providerId="ADAL" clId="{ABAE3E48-B894-434C-BF46-54E7E1C01A75}" dt="2024-07-16T03:26:28.951" v="2645" actId="20577"/>
          <ac:spMkLst>
            <pc:docMk/>
            <pc:sldMk cId="493600504" sldId="471"/>
            <ac:spMk id="3" creationId="{3A8B0828-C6F0-872A-E1AF-4BA399A0682E}"/>
          </ac:spMkLst>
        </pc:spChg>
      </pc:sldChg>
      <pc:sldChg chg="addSp delSp modSp new del mod modClrScheme chgLayout">
        <pc:chgData name="Shafer, Ethan H MAJ" userId="505e747c-87be-44c0-94c2-fc4c31a873c1" providerId="ADAL" clId="{ABAE3E48-B894-434C-BF46-54E7E1C01A75}" dt="2024-07-16T04:02:19.674" v="2654" actId="47"/>
        <pc:sldMkLst>
          <pc:docMk/>
          <pc:sldMk cId="419116087" sldId="472"/>
        </pc:sldMkLst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2" creationId="{BC449DBF-ABC7-746A-55B3-58BD2C69A4F3}"/>
          </ac:spMkLst>
        </pc:spChg>
        <pc:spChg chg="del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3" creationId="{9B77C1DF-3D87-F8DA-73EF-C284E7FB2557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4" creationId="{66D22A03-3BE3-77AD-B956-0CA48D1BEC5F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5" creationId="{FF21F4B1-A5A1-EEE1-8BE7-47C734F8BBD8}"/>
          </ac:spMkLst>
        </pc:spChg>
        <pc:spChg chg="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6" creationId="{E5683ED2-A42C-B877-55D7-66C359AC35EC}"/>
          </ac:spMkLst>
        </pc:spChg>
        <pc:spChg chg="add mod ord">
          <ac:chgData name="Shafer, Ethan H MAJ" userId="505e747c-87be-44c0-94c2-fc4c31a873c1" providerId="ADAL" clId="{ABAE3E48-B894-434C-BF46-54E7E1C01A75}" dt="2024-07-16T04:01:42.898" v="2651" actId="20577"/>
          <ac:spMkLst>
            <pc:docMk/>
            <pc:sldMk cId="419116087" sldId="472"/>
            <ac:spMk id="7" creationId="{C854EF21-AA6B-E275-823C-D8FC32530705}"/>
          </ac:spMkLst>
        </pc:spChg>
        <pc:spChg chg="add mod ord">
          <ac:chgData name="Shafer, Ethan H MAJ" userId="505e747c-87be-44c0-94c2-fc4c31a873c1" providerId="ADAL" clId="{ABAE3E48-B894-434C-BF46-54E7E1C01A75}" dt="2024-07-16T04:01:35.318" v="2647" actId="700"/>
          <ac:spMkLst>
            <pc:docMk/>
            <pc:sldMk cId="419116087" sldId="472"/>
            <ac:spMk id="8" creationId="{AA086671-9038-CEF4-F1D3-11750FAE8C35}"/>
          </ac:spMkLst>
        </pc:spChg>
      </pc:sldChg>
      <pc:sldChg chg="addSp delSp modSp new mod modClrScheme chgLayout">
        <pc:chgData name="Shafer, Ethan H MAJ" userId="505e747c-87be-44c0-94c2-fc4c31a873c1" providerId="ADAL" clId="{ABAE3E48-B894-434C-BF46-54E7E1C01A75}" dt="2024-07-16T04:59:04.208" v="2887" actId="20577"/>
        <pc:sldMkLst>
          <pc:docMk/>
          <pc:sldMk cId="241139002" sldId="473"/>
        </pc:sldMkLst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2" creationId="{14EB1526-A223-2FE6-F545-35F71F4B4783}"/>
          </ac:spMkLst>
        </pc:spChg>
        <pc:spChg chg="del 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3" creationId="{E4A710AE-413A-A41E-046B-EE779CD8776E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4" creationId="{9E739670-14A5-4245-D2D5-9A5877D8D4F2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5" creationId="{859C5088-DF26-7A52-488E-296596FD704D}"/>
          </ac:spMkLst>
        </pc:spChg>
        <pc:spChg chg="mod ord">
          <ac:chgData name="Shafer, Ethan H MAJ" userId="505e747c-87be-44c0-94c2-fc4c31a873c1" providerId="ADAL" clId="{ABAE3E48-B894-434C-BF46-54E7E1C01A75}" dt="2024-07-16T04:01:48.930" v="2653" actId="700"/>
          <ac:spMkLst>
            <pc:docMk/>
            <pc:sldMk cId="241139002" sldId="473"/>
            <ac:spMk id="6" creationId="{25E6CCE0-0377-402A-C8EA-3B1C08C3B0B3}"/>
          </ac:spMkLst>
        </pc:spChg>
        <pc:spChg chg="add mod ord">
          <ac:chgData name="Shafer, Ethan H MAJ" userId="505e747c-87be-44c0-94c2-fc4c31a873c1" providerId="ADAL" clId="{ABAE3E48-B894-434C-BF46-54E7E1C01A75}" dt="2024-07-16T04:02:26.017" v="2667" actId="20577"/>
          <ac:spMkLst>
            <pc:docMk/>
            <pc:sldMk cId="241139002" sldId="473"/>
            <ac:spMk id="7" creationId="{A0DF6E5D-FAA9-EA42-2146-32524C044279}"/>
          </ac:spMkLst>
        </pc:spChg>
        <pc:spChg chg="add mod ord">
          <ac:chgData name="Shafer, Ethan H MAJ" userId="505e747c-87be-44c0-94c2-fc4c31a873c1" providerId="ADAL" clId="{ABAE3E48-B894-434C-BF46-54E7E1C01A75}" dt="2024-07-16T04:59:04.208" v="2887" actId="20577"/>
          <ac:spMkLst>
            <pc:docMk/>
            <pc:sldMk cId="241139002" sldId="473"/>
            <ac:spMk id="8" creationId="{6CCF2904-66C5-7616-927F-E71C7FCBD832}"/>
          </ac:spMkLst>
        </pc:spChg>
      </pc:sldChg>
    </pc:docChg>
  </pc:docChgLst>
  <pc:docChgLst>
    <pc:chgData name="Miner, Nina CPT" userId="S::nina.miner@westpoint.edu::1877bd75-b408-4e8d-b9b1-1e910180d3c8" providerId="AD" clId="Web-{A413E212-C4C6-A2EE-8AE7-4C339B56E9BD}"/>
    <pc:docChg chg="modSld">
      <pc:chgData name="Miner, Nina CPT" userId="S::nina.miner@westpoint.edu::1877bd75-b408-4e8d-b9b1-1e910180d3c8" providerId="AD" clId="Web-{A413E212-C4C6-A2EE-8AE7-4C339B56E9BD}" dt="2023-01-03T20:59:47.475" v="86"/>
      <pc:docMkLst>
        <pc:docMk/>
      </pc:docMkLst>
      <pc:sldChg chg="modSp">
        <pc:chgData name="Miner, Nina CPT" userId="S::nina.miner@westpoint.edu::1877bd75-b408-4e8d-b9b1-1e910180d3c8" providerId="AD" clId="Web-{A413E212-C4C6-A2EE-8AE7-4C339B56E9BD}" dt="2023-01-03T20:57:14.095" v="17" actId="20577"/>
        <pc:sldMkLst>
          <pc:docMk/>
          <pc:sldMk cId="2628425495" sldId="256"/>
        </pc:sldMkLst>
        <pc:spChg chg="mod">
          <ac:chgData name="Miner, Nina CPT" userId="S::nina.miner@westpoint.edu::1877bd75-b408-4e8d-b9b1-1e910180d3c8" providerId="AD" clId="Web-{A413E212-C4C6-A2EE-8AE7-4C339B56E9BD}" dt="2023-01-03T20:57:14.095" v="1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modSp">
        <pc:chgData name="Miner, Nina CPT" userId="S::nina.miner@westpoint.edu::1877bd75-b408-4e8d-b9b1-1e910180d3c8" providerId="AD" clId="Web-{A413E212-C4C6-A2EE-8AE7-4C339B56E9BD}" dt="2023-01-03T20:59:47.475" v="86"/>
        <pc:sldMkLst>
          <pc:docMk/>
          <pc:sldMk cId="4243758166" sldId="269"/>
        </pc:sldMkLst>
        <pc:spChg chg="mod">
          <ac:chgData name="Miner, Nina CPT" userId="S::nina.miner@westpoint.edu::1877bd75-b408-4e8d-b9b1-1e910180d3c8" providerId="AD" clId="Web-{A413E212-C4C6-A2EE-8AE7-4C339B56E9BD}" dt="2023-01-03T20:59:12.099" v="28" actId="20577"/>
          <ac:spMkLst>
            <pc:docMk/>
            <pc:sldMk cId="4243758166" sldId="269"/>
            <ac:spMk id="13" creationId="{6C1FAB85-3961-49F6-A40E-8575D03EA160}"/>
          </ac:spMkLst>
        </pc:spChg>
        <pc:graphicFrameChg chg="mod modGraphic">
          <ac:chgData name="Miner, Nina CPT" userId="S::nina.miner@westpoint.edu::1877bd75-b408-4e8d-b9b1-1e910180d3c8" providerId="AD" clId="Web-{A413E212-C4C6-A2EE-8AE7-4C339B56E9BD}" dt="2023-01-03T20:59:47.475" v="86"/>
          <ac:graphicFrameMkLst>
            <pc:docMk/>
            <pc:sldMk cId="4243758166" sldId="269"/>
            <ac:graphicFrameMk id="8" creationId="{29F8C70A-C069-4BC1-9E81-74CB9AC20D6D}"/>
          </ac:graphicFrameMkLst>
        </pc:graphicFrameChg>
      </pc:sldChg>
    </pc:docChg>
  </pc:docChgLst>
  <pc:docChgLst>
    <pc:chgData name="Shafer, Ethan H MAJ" userId="505e747c-87be-44c0-94c2-fc4c31a873c1" providerId="ADAL" clId="{2AE5B7D6-8885-4321-8713-B7B979161C9D}"/>
    <pc:docChg chg="undo custSel addSld delSld modSld sldOrd modMainMaster">
      <pc:chgData name="Shafer, Ethan H MAJ" userId="505e747c-87be-44c0-94c2-fc4c31a873c1" providerId="ADAL" clId="{2AE5B7D6-8885-4321-8713-B7B979161C9D}" dt="2024-07-13T04:14:12.882" v="965" actId="20577"/>
      <pc:docMkLst>
        <pc:docMk/>
      </pc:docMkLst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628425495" sldId="25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2" creationId="{E1EB8C0F-3C47-45E3-A069-4507E60C88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3" creationId="{F065C33D-7A08-4DFA-8997-D38B5B6085D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4" creationId="{F4CB6D77-7D78-EBAD-0744-20F645AACD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28425495" sldId="256"/>
            <ac:spMk id="5" creationId="{DF7278BC-68D1-BEAD-413A-FC50AE054C73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2059293038" sldId="257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2" creationId="{955C0DA3-3FEB-CE8A-6DE8-F5552412B3B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3" creationId="{26F2F36F-5849-AB7B-F31E-A350838305E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4" creationId="{0A585789-8FCC-4B32-8DF9-0C5DA9943C3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5" creationId="{68714D67-14FF-4562-BABA-5618858A8BE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6" creationId="{2BD89C8B-44FB-41F6-AFE2-C4D8E5E33A9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7" creationId="{D86EC994-4E5A-4B71-8738-99C72F3BDC1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8" creationId="{1C7FC1A1-2859-4C38-8E3D-248BC39AD2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9" creationId="{D2412257-A4E4-BBDD-CEE6-49A88C476D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1" creationId="{CCC9F8EB-6EFB-0F6D-01A8-CCD09DDA518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2" creationId="{8064B762-5239-4983-1CBB-5AEFA1B0634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059293038" sldId="257"/>
            <ac:spMk id="13" creationId="{1F30E6E1-B4A5-6A98-61F7-1E080CFF3582}"/>
          </ac:spMkLst>
        </pc:spChg>
        <pc:picChg chg="mod ord">
          <ac:chgData name="Shafer, Ethan H MAJ" userId="505e747c-87be-44c0-94c2-fc4c31a873c1" providerId="ADAL" clId="{2AE5B7D6-8885-4321-8713-B7B979161C9D}" dt="2024-07-13T01:06:59.568" v="23" actId="6264"/>
          <ac:picMkLst>
            <pc:docMk/>
            <pc:sldMk cId="2059293038" sldId="257"/>
            <ac:picMk id="10" creationId="{A928F822-6E2F-4DCC-8B14-3B0BD2F0A9DC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8:43.283" v="120"/>
        <pc:sldMkLst>
          <pc:docMk/>
          <pc:sldMk cId="321356400" sldId="258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2" creationId="{5A6A258F-25CF-49DA-9B0A-3F23D8F610F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3" creationId="{601DF72D-0922-C61D-05A2-F8DAB7293943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4" creationId="{64394781-17EE-45CB-AB88-137618B0C39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5" creationId="{74373826-1C79-4B81-BD1A-875E350721C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6" creationId="{F45A29DF-D089-46AF-BCD0-C0850C85C44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7" creationId="{E5BD1A80-E237-41C5-BA51-11BD48C05C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8" creationId="{25B30F94-1E99-65F9-62EF-30BAAE17917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9" creationId="{B6424251-073C-7622-D67E-621242DD77C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0" creationId="{5E5CDA77-F983-087A-771A-2C5ECF163D0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21356400" sldId="258"/>
            <ac:spMk id="12" creationId="{C0966E36-E48F-4B64-7D3A-176D6B19FA0C}"/>
          </ac:spMkLst>
        </pc:spChg>
        <pc:spChg chg="add del mod ord">
          <ac:chgData name="Shafer, Ethan H MAJ" userId="505e747c-87be-44c0-94c2-fc4c31a873c1" providerId="ADAL" clId="{2AE5B7D6-8885-4321-8713-B7B979161C9D}" dt="2024-07-13T01:08:43.283" v="120"/>
          <ac:spMkLst>
            <pc:docMk/>
            <pc:sldMk cId="321356400" sldId="258"/>
            <ac:spMk id="13" creationId="{7563ECFE-C0DA-00F0-8C76-028683E9E06F}"/>
          </ac:spMkLst>
        </pc:spChg>
        <pc:picChg chg="del">
          <ac:chgData name="Shafer, Ethan H MAJ" userId="505e747c-87be-44c0-94c2-fc4c31a873c1" providerId="ADAL" clId="{2AE5B7D6-8885-4321-8713-B7B979161C9D}" dt="2024-07-13T01:08:42.498" v="119" actId="21"/>
          <ac:picMkLst>
            <pc:docMk/>
            <pc:sldMk cId="321356400" sldId="258"/>
            <ac:picMk id="11" creationId="{7B4127D0-5B16-4285-B8D0-25A291132ABB}"/>
          </ac:picMkLst>
        </pc:picChg>
        <pc:picChg chg="add mod">
          <ac:chgData name="Shafer, Ethan H MAJ" userId="505e747c-87be-44c0-94c2-fc4c31a873c1" providerId="ADAL" clId="{2AE5B7D6-8885-4321-8713-B7B979161C9D}" dt="2024-07-13T01:08:43.283" v="120"/>
          <ac:picMkLst>
            <pc:docMk/>
            <pc:sldMk cId="321356400" sldId="258"/>
            <ac:picMk id="14" creationId="{7B4127D0-5B16-4285-B8D0-25A291132ABB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06:59.610" v="25" actId="27636"/>
        <pc:sldMkLst>
          <pc:docMk/>
          <pc:sldMk cId="767525549" sldId="259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2" creationId="{E1695600-6A53-4457-AA94-D104DFA42EEE}"/>
          </ac:spMkLst>
        </pc:spChg>
        <pc:spChg chg="mod ord">
          <ac:chgData name="Shafer, Ethan H MAJ" userId="505e747c-87be-44c0-94c2-fc4c31a873c1" providerId="ADAL" clId="{2AE5B7D6-8885-4321-8713-B7B979161C9D}" dt="2024-07-13T01:06:59.610" v="25" actId="27636"/>
          <ac:spMkLst>
            <pc:docMk/>
            <pc:sldMk cId="767525549" sldId="259"/>
            <ac:spMk id="3" creationId="{791AF313-4135-491E-8BC4-C0436F32454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4" creationId="{4B54124F-567F-D335-B5AE-DBA5A722057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5" creationId="{A83ABB4C-4691-49EF-9E25-A65BD5F89D2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6" creationId="{911CD544-607C-44C9-8610-B6F94A1E368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7" creationId="{9CC85813-BAB8-4C9D-B680-ED48C9C8689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8" creationId="{57FC106E-7D55-33EA-1104-2588FE96719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0" creationId="{59447905-4B6A-E115-AE21-6DCB05EC2CE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1" creationId="{B425AC41-AE0A-EF67-32EC-62B299B25D0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767525549" sldId="259"/>
            <ac:spMk id="12" creationId="{41A9424F-88B1-A906-73D5-1F71108FCDCB}"/>
          </ac:spMkLst>
        </pc:spChg>
        <pc:spChg chg="add mod ord">
          <ac:chgData name="Shafer, Ethan H MAJ" userId="505e747c-87be-44c0-94c2-fc4c31a873c1" providerId="ADAL" clId="{2AE5B7D6-8885-4321-8713-B7B979161C9D}" dt="2024-07-13T01:06:59.610" v="24" actId="27636"/>
          <ac:spMkLst>
            <pc:docMk/>
            <pc:sldMk cId="767525549" sldId="259"/>
            <ac:spMk id="13" creationId="{9A3553F8-88C5-F799-85E9-A53F1991ACA6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1:07:17.530" v="29" actId="47"/>
        <pc:sldMkLst>
          <pc:docMk/>
          <pc:sldMk cId="576517901" sldId="26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2" creationId="{96F08EEC-1D84-4181-99BA-44FB91A7CFF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3" creationId="{C1EB6477-5696-409C-9325-E06FBA5D30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4" creationId="{9337B124-6DC3-4606-8E06-33C7567D406C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5" creationId="{B5B5FC73-05D6-4DCE-A604-510DC485052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6" creationId="{1A182168-DEDB-456B-ADCD-EB15099D600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7" creationId="{5335C782-02B9-C87E-9FB9-CEEC000B0362}"/>
          </ac:spMkLst>
        </pc:spChg>
        <pc:spChg chg="del">
          <ac:chgData name="Shafer, Ethan H MAJ" userId="505e747c-87be-44c0-94c2-fc4c31a873c1" providerId="ADAL" clId="{2AE5B7D6-8885-4321-8713-B7B979161C9D}" dt="2024-07-13T01:07:11.061" v="27" actId="478"/>
          <ac:spMkLst>
            <pc:docMk/>
            <pc:sldMk cId="576517901" sldId="260"/>
            <ac:spMk id="8" creationId="{12054337-1902-4724-A812-FB04EE2FA86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9" creationId="{A29D0199-B705-C82D-4096-696DCE0A489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0" creationId="{C61C8898-4CBB-F00C-3686-CBFBD6DB27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1" creationId="{4BC374CD-9F90-CB83-AD89-AFE6FD99BA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576517901" sldId="260"/>
            <ac:spMk id="12" creationId="{B8AA471A-62D7-5166-362C-2391E4963A86}"/>
          </ac:spMkLst>
        </pc:spChg>
        <pc:picChg chg="mod">
          <ac:chgData name="Shafer, Ethan H MAJ" userId="505e747c-87be-44c0-94c2-fc4c31a873c1" providerId="ADAL" clId="{2AE5B7D6-8885-4321-8713-B7B979161C9D}" dt="2024-07-13T01:07:13.006" v="28" actId="1076"/>
          <ac:picMkLst>
            <pc:docMk/>
            <pc:sldMk cId="576517901" sldId="260"/>
            <ac:picMk id="1026" creationId="{7BE370D0-D889-4B5F-BABE-760561585FD1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07:00.894" v="626"/>
        <pc:sldMkLst>
          <pc:docMk/>
          <pc:sldMk cId="1994102514" sldId="26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2" creationId="{E7F95958-E55A-42B5-9950-AC1B225DB5A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3" creationId="{D8471422-9153-AA14-557F-BF54AFB8E19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4" creationId="{310C4AFB-1732-D01E-5501-643C28FB28B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5" creationId="{C8F680BE-9AA2-48A6-A552-3F51D00862D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6" creationId="{6B7C72E4-8737-4ADB-B402-25C1934F2EBD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7" creationId="{3CEB14AC-7923-4538-92BF-A31C6DFFAC5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8" creationId="{6D101D07-704D-C5DF-6204-951CFA60652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9" creationId="{2FE21C6E-1D80-F968-0CE9-A507DA8ED23F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0" creationId="{EADC3509-BA9B-8C45-166D-49A9C0961797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994102514" sldId="261"/>
            <ac:spMk id="11" creationId="{C5478C0B-1FA0-D938-8DD5-98707FAAD388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1317242666" sldId="262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2" creationId="{F5A3C6BA-B7DB-40F3-A3A9-947178F6B49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3" creationId="{68B7C5C9-C05C-407F-A9C2-C46C7D34B7E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4" creationId="{9C18BA52-B322-4FF1-8565-450EF430CAA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5" creationId="{1A3363DD-7333-48BD-99C2-B8A55D74737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6" creationId="{2202941C-3A73-476C-A3EC-0EC44BD5322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7" creationId="{BD562E09-B918-4BDC-901F-1F2AC6673FC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8" creationId="{563E1D59-FBF8-5D1C-5B6D-F4097113049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9" creationId="{72CC8064-D2C6-CBA1-8F16-7AE918F23C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0" creationId="{26058AC4-CCF1-AD9C-89BB-4495D54963E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1" creationId="{09BB92A9-8F53-A110-DB02-7B3E92A1A9B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2" creationId="{78E0F74A-1353-B283-A824-7788E7023F1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17242666" sldId="262"/>
            <ac:spMk id="13" creationId="{A187CE7B-D1E4-6D99-20AC-BABE8C5E3B5B}"/>
          </ac:spMkLst>
        </pc:spChg>
      </pc:sldChg>
      <pc:sldChg chg="addSp delSp modSp del mod chgLayout">
        <pc:chgData name="Shafer, Ethan H MAJ" userId="505e747c-87be-44c0-94c2-fc4c31a873c1" providerId="ADAL" clId="{2AE5B7D6-8885-4321-8713-B7B979161C9D}" dt="2024-07-13T02:16:54.834" v="271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2" creationId="{1FAB11BD-DD37-978F-FAC6-C24A358B4C2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3" creationId="{DCB1E092-54F1-E16A-7A3A-1BC9A10C1E8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4" creationId="{884543AD-B5F6-535E-3AB3-DF11FFC1725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9" creationId="{8B4D37E7-D984-E023-752E-91AE03EF3CB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0" creationId="{1649453E-56F7-412A-0E1C-8AF5F3243843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401961270" sldId="264"/>
            <ac:spMk id="11" creationId="{77ECBB1B-D48B-A657-084A-D26869ECA9F4}"/>
          </ac:spMkLst>
        </pc:spChg>
        <pc:spChg chg="mod ord">
          <ac:chgData name="Shafer, Ethan H MAJ" userId="505e747c-87be-44c0-94c2-fc4c31a873c1" providerId="ADAL" clId="{2AE5B7D6-8885-4321-8713-B7B979161C9D}" dt="2024-07-13T02:16:51.849" v="270" actId="20577"/>
          <ac:spMkLst>
            <pc:docMk/>
            <pc:sldMk cId="3401961270" sldId="264"/>
            <ac:spMk id="15" creationId="{7A88669D-20F3-4D4A-A3BC-BBE113900041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06:59.568" v="23" actId="6264"/>
        <pc:sldMkLst>
          <pc:docMk/>
          <pc:sldMk cId="3665849110" sldId="266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2" creationId="{41667019-094E-4F79-8DEF-75D259E256A6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3" creationId="{0E6514C3-3FB3-4379-A630-F96BD1EF56C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4" creationId="{F7455FCA-876C-487F-9BF5-89A472BA1AD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5" creationId="{1A07ED3B-53C4-45DB-8DD8-32476EF4032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6" creationId="{E0DE4682-29D5-4E1A-BE09-14027272F26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7" creationId="{A0A86CEF-1683-4A71-8F91-BCF644662332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9" creationId="{C3E84521-1889-FCEA-34E6-C648066D5A7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0" creationId="{956E181D-A2AB-4E30-020E-33C93D9FF86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1" creationId="{D9A31A6E-D81C-CC73-8AEF-4BE4596B913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2" creationId="{6734293E-D6E0-D72A-0716-934C6CC7DE0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3" creationId="{3C611554-3075-2610-FB3E-ECAC61685AE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65849110" sldId="266"/>
            <ac:spMk id="14" creationId="{83CE48B4-D421-C67A-1E80-523B4B7E7F7A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1:15:07.708" v="266" actId="20577"/>
        <pc:sldMkLst>
          <pc:docMk/>
          <pc:sldMk cId="2607678769" sldId="267"/>
        </pc:sldMkLst>
        <pc:spChg chg="mod ord">
          <ac:chgData name="Shafer, Ethan H MAJ" userId="505e747c-87be-44c0-94c2-fc4c31a873c1" providerId="ADAL" clId="{2AE5B7D6-8885-4321-8713-B7B979161C9D}" dt="2024-07-13T01:15:07.708" v="266" actId="20577"/>
          <ac:spMkLst>
            <pc:docMk/>
            <pc:sldMk cId="2607678769" sldId="267"/>
            <ac:spMk id="2" creationId="{D91D2E5E-7BCD-449B-B3E2-8B9288533FB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3" creationId="{34F13967-B0C1-20AF-D211-17C9D0C0F34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4" creationId="{71BEC253-9509-D37B-BE8C-B6B89FA03EAA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5" creationId="{DEEED920-4A39-4326-B979-F3C571647D9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6" creationId="{3359DDDB-37AE-4C7B-AC7A-E30C1F75C14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7" creationId="{67CC4F08-7DCB-499F-8C55-D5564AC6AFB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8" creationId="{5349FA08-DE88-ED7E-0AB6-8EDE619A810C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9" creationId="{BD75814E-7665-E4BC-39BE-B5196C500DCB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0" creationId="{4181C16D-A221-5E81-698F-8ECB80D10B26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2607678769" sldId="267"/>
            <ac:spMk id="11" creationId="{0E337414-FECC-1CC5-5B4E-0588F3D0FD3E}"/>
          </ac:spMkLst>
        </pc:spChg>
      </pc:sldChg>
      <pc:sldChg chg="addSp delSp modSp mod modClrScheme chgLayout">
        <pc:chgData name="Shafer, Ethan H MAJ" userId="505e747c-87be-44c0-94c2-fc4c31a873c1" providerId="ADAL" clId="{2AE5B7D6-8885-4321-8713-B7B979161C9D}" dt="2024-07-13T02:29:04.625" v="365" actId="114"/>
        <pc:sldMkLst>
          <pc:docMk/>
          <pc:sldMk cId="4243758166" sldId="269"/>
        </pc:sldMkLst>
        <pc:spChg chg="mod ord">
          <ac:chgData name="Shafer, Ethan H MAJ" userId="505e747c-87be-44c0-94c2-fc4c31a873c1" providerId="ADAL" clId="{2AE5B7D6-8885-4321-8713-B7B979161C9D}" dt="2024-07-13T02:29:04.625" v="365" actId="114"/>
          <ac:spMkLst>
            <pc:docMk/>
            <pc:sldMk cId="4243758166" sldId="269"/>
            <ac:spMk id="2" creationId="{A6A1A371-EE09-46AD-AC4B-C77F6C7B9835}"/>
          </ac:spMkLst>
        </pc:spChg>
        <pc:spChg chg="del mod ord">
          <ac:chgData name="Shafer, Ethan H MAJ" userId="505e747c-87be-44c0-94c2-fc4c31a873c1" providerId="ADAL" clId="{2AE5B7D6-8885-4321-8713-B7B979161C9D}" dt="2024-07-13T01:13:36.469" v="224" actId="478"/>
          <ac:spMkLst>
            <pc:docMk/>
            <pc:sldMk cId="4243758166" sldId="269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4" creationId="{8E48C996-BF1D-7DBA-FDE7-0D2DA31EB204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7" creationId="{0CED0BC5-846E-4E9D-99D4-E169BE95C47B}"/>
          </ac:spMkLst>
        </pc:spChg>
        <pc:spChg chg="del mod">
          <ac:chgData name="Shafer, Ethan H MAJ" userId="505e747c-87be-44c0-94c2-fc4c31a873c1" providerId="ADAL" clId="{2AE5B7D6-8885-4321-8713-B7B979161C9D}" dt="2024-07-13T01:14:00.002" v="244" actId="478"/>
          <ac:spMkLst>
            <pc:docMk/>
            <pc:sldMk cId="4243758166" sldId="269"/>
            <ac:spMk id="10" creationId="{B869FAAF-9263-4435-96C8-D3EBB2DDE9F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1" creationId="{4CEF64D9-4FAF-EF80-5ECD-1968FE2480E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2" creationId="{924BC88C-C3C0-4A77-DB27-F8B616612E9C}"/>
          </ac:spMkLst>
        </pc:spChg>
        <pc:spChg chg="del mod">
          <ac:chgData name="Shafer, Ethan H MAJ" userId="505e747c-87be-44c0-94c2-fc4c31a873c1" providerId="ADAL" clId="{2AE5B7D6-8885-4321-8713-B7B979161C9D}" dt="2024-07-13T01:14:17.072" v="249" actId="21"/>
          <ac:spMkLst>
            <pc:docMk/>
            <pc:sldMk cId="4243758166" sldId="269"/>
            <ac:spMk id="13" creationId="{6C1FAB85-3961-49F6-A40E-8575D03EA160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4" creationId="{1352C944-4EA1-87C7-DF70-B05CD0FB327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4243758166" sldId="269"/>
            <ac:spMk id="15" creationId="{2BD68680-713F-276B-C16E-D5F7A5D50CD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6" creationId="{05DDA529-FA09-9EFB-52A8-924F2E435E5A}"/>
          </ac:spMkLst>
        </pc:spChg>
        <pc:spChg chg="add del mod ord">
          <ac:chgData name="Shafer, Ethan H MAJ" userId="505e747c-87be-44c0-94c2-fc4c31a873c1" providerId="ADAL" clId="{2AE5B7D6-8885-4321-8713-B7B979161C9D}" dt="2024-07-13T01:13:50.200" v="228" actId="700"/>
          <ac:spMkLst>
            <pc:docMk/>
            <pc:sldMk cId="4243758166" sldId="269"/>
            <ac:spMk id="18" creationId="{EFAAF7EB-B13F-5506-22F1-1553AA069E05}"/>
          </ac:spMkLst>
        </pc:spChg>
        <pc:spChg chg="add mod ord">
          <ac:chgData name="Shafer, Ethan H MAJ" userId="505e747c-87be-44c0-94c2-fc4c31a873c1" providerId="ADAL" clId="{2AE5B7D6-8885-4321-8713-B7B979161C9D}" dt="2024-07-13T01:13:55.381" v="239" actId="20577"/>
          <ac:spMkLst>
            <pc:docMk/>
            <pc:sldMk cId="4243758166" sldId="269"/>
            <ac:spMk id="19" creationId="{02B9D8B0-2DC3-B662-6FD5-771FAA6B05B5}"/>
          </ac:spMkLst>
        </pc:spChg>
        <pc:spChg chg="add del mod ord">
          <ac:chgData name="Shafer, Ethan H MAJ" userId="505e747c-87be-44c0-94c2-fc4c31a873c1" providerId="ADAL" clId="{2AE5B7D6-8885-4321-8713-B7B979161C9D}" dt="2024-07-13T01:14:14.169" v="248"/>
          <ac:spMkLst>
            <pc:docMk/>
            <pc:sldMk cId="4243758166" sldId="269"/>
            <ac:spMk id="20" creationId="{2EE1869F-0577-07FF-BF95-B49F71A95247}"/>
          </ac:spMkLst>
        </pc:spChg>
        <pc:spChg chg="add mod ord">
          <ac:chgData name="Shafer, Ethan H MAJ" userId="505e747c-87be-44c0-94c2-fc4c31a873c1" providerId="ADAL" clId="{2AE5B7D6-8885-4321-8713-B7B979161C9D}" dt="2024-07-13T01:13:57.753" v="243" actId="20577"/>
          <ac:spMkLst>
            <pc:docMk/>
            <pc:sldMk cId="4243758166" sldId="269"/>
            <ac:spMk id="21" creationId="{3B9A9854-0DE5-F233-4B69-60662C0A5733}"/>
          </ac:spMkLst>
        </pc:spChg>
        <pc:spChg chg="add del mod ord">
          <ac:chgData name="Shafer, Ethan H MAJ" userId="505e747c-87be-44c0-94c2-fc4c31a873c1" providerId="ADAL" clId="{2AE5B7D6-8885-4321-8713-B7B979161C9D}" dt="2024-07-13T01:14:23.380" v="254"/>
          <ac:spMkLst>
            <pc:docMk/>
            <pc:sldMk cId="4243758166" sldId="269"/>
            <ac:spMk id="22" creationId="{76B15133-56D6-2B22-D5A8-0094ACEF9826}"/>
          </ac:spMkLst>
        </pc:spChg>
        <pc:spChg chg="add mod">
          <ac:chgData name="Shafer, Ethan H MAJ" userId="505e747c-87be-44c0-94c2-fc4c31a873c1" providerId="ADAL" clId="{2AE5B7D6-8885-4321-8713-B7B979161C9D}" dt="2024-07-13T01:14:19.723" v="251"/>
          <ac:spMkLst>
            <pc:docMk/>
            <pc:sldMk cId="4243758166" sldId="269"/>
            <ac:spMk id="24" creationId="{6C1FAB85-3961-49F6-A40E-8575D03EA160}"/>
          </ac:spMkLst>
        </pc:spChg>
        <pc:spChg chg="add mod">
          <ac:chgData name="Shafer, Ethan H MAJ" userId="505e747c-87be-44c0-94c2-fc4c31a873c1" providerId="ADAL" clId="{2AE5B7D6-8885-4321-8713-B7B979161C9D}" dt="2024-07-13T01:14:23.349" v="253"/>
          <ac:spMkLst>
            <pc:docMk/>
            <pc:sldMk cId="4243758166" sldId="269"/>
            <ac:spMk id="25" creationId="{66F95C5E-F292-DFF5-7195-AB104BD7B7D7}"/>
          </ac:spMkLst>
        </pc:spChg>
        <pc:graphicFrameChg chg="del mod ord">
          <ac:chgData name="Shafer, Ethan H MAJ" userId="505e747c-87be-44c0-94c2-fc4c31a873c1" providerId="ADAL" clId="{2AE5B7D6-8885-4321-8713-B7B979161C9D}" dt="2024-07-13T01:14:13.354" v="247" actId="21"/>
          <ac:graphicFrameMkLst>
            <pc:docMk/>
            <pc:sldMk cId="4243758166" sldId="269"/>
            <ac:graphicFrameMk id="8" creationId="{29F8C70A-C069-4BC1-9E81-74CB9AC20D6D}"/>
          </ac:graphicFrameMkLst>
        </pc:graphicFrameChg>
        <pc:graphicFrameChg chg="del mod ord">
          <ac:chgData name="Shafer, Ethan H MAJ" userId="505e747c-87be-44c0-94c2-fc4c31a873c1" providerId="ADAL" clId="{2AE5B7D6-8885-4321-8713-B7B979161C9D}" dt="2024-07-13T01:14:10.857" v="246" actId="478"/>
          <ac:graphicFrameMkLst>
            <pc:docMk/>
            <pc:sldMk cId="4243758166" sldId="269"/>
            <ac:graphicFrameMk id="9" creationId="{19A364CD-EC10-487A-9742-1E148716C2B2}"/>
          </ac:graphicFrameMkLst>
        </pc:graphicFrameChg>
        <pc:graphicFrameChg chg="add mod">
          <ac:chgData name="Shafer, Ethan H MAJ" userId="505e747c-87be-44c0-94c2-fc4c31a873c1" providerId="ADAL" clId="{2AE5B7D6-8885-4321-8713-B7B979161C9D}" dt="2024-07-13T01:14:14.169" v="248"/>
          <ac:graphicFrameMkLst>
            <pc:docMk/>
            <pc:sldMk cId="4243758166" sldId="269"/>
            <ac:graphicFrameMk id="23" creationId="{29F8C70A-C069-4BC1-9E81-74CB9AC20D6D}"/>
          </ac:graphicFrameMkLst>
        </pc:graphicFrameChg>
        <pc:picChg chg="add mod">
          <ac:chgData name="Shafer, Ethan H MAJ" userId="505e747c-87be-44c0-94c2-fc4c31a873c1" providerId="ADAL" clId="{2AE5B7D6-8885-4321-8713-B7B979161C9D}" dt="2024-07-13T01:14:23.380" v="254"/>
          <ac:picMkLst>
            <pc:docMk/>
            <pc:sldMk cId="4243758166" sldId="269"/>
            <ac:picMk id="26" creationId="{64575BDF-6255-2303-A2FD-4A8326CFE9DE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1:13:02.487" v="201" actId="27636"/>
        <pc:sldMkLst>
          <pc:docMk/>
          <pc:sldMk cId="367702812" sldId="270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4" creationId="{37305244-AA67-48E4-3306-D6044734072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8" creationId="{9E2066BE-4018-B344-6E74-BDD13C4FD44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9" creationId="{A2F68E26-07EE-F121-D989-AAE61E32EA1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1" creationId="{7A427465-2590-6382-F08B-124501CCAE54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2" creationId="{862BFAFC-B21C-AA10-DF3E-A2889411BA61}"/>
          </ac:spMkLst>
        </pc:spChg>
        <pc:spChg chg="add 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367702812" sldId="270"/>
            <ac:spMk id="13" creationId="{8D81EF0E-1ECB-FCB6-F661-87633E0F4104}"/>
          </ac:spMkLst>
        </pc:spChg>
        <pc:picChg chg="mod">
          <ac:chgData name="Shafer, Ethan H MAJ" userId="505e747c-87be-44c0-94c2-fc4c31a873c1" providerId="ADAL" clId="{2AE5B7D6-8885-4321-8713-B7B979161C9D}" dt="2024-07-13T01:13:02.487" v="201" actId="27636"/>
          <ac:picMkLst>
            <pc:docMk/>
            <pc:sldMk cId="367702812" sldId="270"/>
            <ac:picMk id="3074" creationId="{F5D4348A-C978-4CF3-8337-CD70637DC923}"/>
          </ac:picMkLst>
        </pc:picChg>
      </pc:sldChg>
      <pc:sldChg chg="addSp delSp modSp mod chgLayout">
        <pc:chgData name="Shafer, Ethan H MAJ" userId="505e747c-87be-44c0-94c2-fc4c31a873c1" providerId="ADAL" clId="{2AE5B7D6-8885-4321-8713-B7B979161C9D}" dt="2024-07-13T02:30:30.381" v="463" actId="114"/>
        <pc:sldMkLst>
          <pc:docMk/>
          <pc:sldMk cId="1411056543" sldId="271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2" creationId="{A6A1A371-EE09-46AD-AC4B-C77F6C7B9835}"/>
          </ac:spMkLst>
        </pc:spChg>
        <pc:spChg chg="mod ord">
          <ac:chgData name="Shafer, Ethan H MAJ" userId="505e747c-87be-44c0-94c2-fc4c31a873c1" providerId="ADAL" clId="{2AE5B7D6-8885-4321-8713-B7B979161C9D}" dt="2024-07-13T02:30:30.381" v="463" actId="114"/>
          <ac:spMkLst>
            <pc:docMk/>
            <pc:sldMk cId="1411056543" sldId="271"/>
            <ac:spMk id="3" creationId="{D0327802-1DEC-4ED7-9FED-515305E4E136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4" creationId="{4F479D04-DBEA-B4EF-DC29-3DDAC7E1EB07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8" creationId="{BB234BC9-BFFC-46B0-57C5-92737E237E5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9" creationId="{7BED79B2-3844-EBFA-76D7-2C8ED8CD418D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0" creationId="{96FA0F6F-790F-3B2A-A7A5-8A0EF21C0979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411056543" sldId="271"/>
            <ac:spMk id="11" creationId="{119882F1-0CB6-118B-A39F-A879C6003C72}"/>
          </ac:spMkLst>
        </pc:spChg>
        <pc:spChg chg="add del mod ord">
          <ac:chgData name="Shafer, Ethan H MAJ" userId="505e747c-87be-44c0-94c2-fc4c31a873c1" providerId="ADAL" clId="{2AE5B7D6-8885-4321-8713-B7B979161C9D}" dt="2024-07-13T01:14:34.286" v="256"/>
          <ac:spMkLst>
            <pc:docMk/>
            <pc:sldMk cId="1411056543" sldId="271"/>
            <ac:spMk id="12" creationId="{9CD384CF-DC4B-AB5B-B4DA-709979E1A49B}"/>
          </ac:spMkLst>
        </pc:spChg>
        <pc:picChg chg="del">
          <ac:chgData name="Shafer, Ethan H MAJ" userId="505e747c-87be-44c0-94c2-fc4c31a873c1" providerId="ADAL" clId="{2AE5B7D6-8885-4321-8713-B7B979161C9D}" dt="2024-07-13T01:14:33.360" v="255" actId="21"/>
          <ac:picMkLst>
            <pc:docMk/>
            <pc:sldMk cId="1411056543" sldId="271"/>
            <ac:picMk id="13" creationId="{95A5F572-1ADF-492E-B813-611E7A112442}"/>
          </ac:picMkLst>
        </pc:picChg>
        <pc:picChg chg="add mod">
          <ac:chgData name="Shafer, Ethan H MAJ" userId="505e747c-87be-44c0-94c2-fc4c31a873c1" providerId="ADAL" clId="{2AE5B7D6-8885-4321-8713-B7B979161C9D}" dt="2024-07-13T01:14:34.286" v="256"/>
          <ac:picMkLst>
            <pc:docMk/>
            <pc:sldMk cId="1411056543" sldId="271"/>
            <ac:picMk id="14" creationId="{95A5F572-1ADF-492E-B813-611E7A112442}"/>
          </ac:picMkLst>
        </pc:picChg>
      </pc:sldChg>
      <pc:sldChg chg="addSp delSp modSp mod ord chgLayout">
        <pc:chgData name="Shafer, Ethan H MAJ" userId="505e747c-87be-44c0-94c2-fc4c31a873c1" providerId="ADAL" clId="{2AE5B7D6-8885-4321-8713-B7B979161C9D}" dt="2024-07-13T04:10:15.167" v="903" actId="20577"/>
        <pc:sldMkLst>
          <pc:docMk/>
          <pc:sldMk cId="1394302265" sldId="284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3" creationId="{44DCF481-C273-BB3D-5781-23B66D0120D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4" creationId="{4FCC891E-D89A-E584-FB0C-52F1B05E37F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5" creationId="{CEFB8F62-EAF6-42CF-8460-F6AA2ECE9C8F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6" creationId="{57948087-8FA7-4476-A7B2-E2B6D07DD32E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7" creationId="{BFA867A0-44E3-4B49-AFE0-F14B25742DA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8" creationId="{07AD1CCA-3B90-4FD1-AE1B-F2D7DE81E2E3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9" creationId="{203C33AC-A8B1-283A-D83E-0F32942FB34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394302265" sldId="284"/>
            <ac:spMk id="10" creationId="{912C0D7A-8BD4-F08B-12C3-F310F423B7B2}"/>
          </ac:spMkLst>
        </pc:spChg>
        <pc:spChg chg="add mod ord">
          <ac:chgData name="Shafer, Ethan H MAJ" userId="505e747c-87be-44c0-94c2-fc4c31a873c1" providerId="ADAL" clId="{2AE5B7D6-8885-4321-8713-B7B979161C9D}" dt="2024-07-13T04:10:15.167" v="903" actId="20577"/>
          <ac:spMkLst>
            <pc:docMk/>
            <pc:sldMk cId="1394302265" sldId="284"/>
            <ac:spMk id="11" creationId="{9A7E118B-DC6A-D8D7-6CD0-CB2D3A207011}"/>
          </ac:spMkLst>
        </pc:spChg>
        <pc:picChg chg="del">
          <ac:chgData name="Shafer, Ethan H MAJ" userId="505e747c-87be-44c0-94c2-fc4c31a873c1" providerId="ADAL" clId="{2AE5B7D6-8885-4321-8713-B7B979161C9D}" dt="2024-07-13T01:07:56.066" v="32" actId="478"/>
          <ac:picMkLst>
            <pc:docMk/>
            <pc:sldMk cId="1394302265" sldId="284"/>
            <ac:picMk id="2" creationId="{F00C95D8-A39A-585C-8584-144A7ED2B11A}"/>
          </ac:picMkLst>
        </pc:picChg>
      </pc:sldChg>
      <pc:sldChg chg="addSp delSp modSp mod modClrScheme chgLayout">
        <pc:chgData name="Shafer, Ethan H MAJ" userId="505e747c-87be-44c0-94c2-fc4c31a873c1" providerId="ADAL" clId="{2AE5B7D6-8885-4321-8713-B7B979161C9D}" dt="2024-07-13T01:14:51.780" v="260" actId="12788"/>
        <pc:sldMkLst>
          <pc:docMk/>
          <pc:sldMk cId="968635394" sldId="287"/>
        </pc:sldMkLst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2" creationId="{A6A1A371-EE09-46AD-AC4B-C77F6C7B983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3" creationId="{0DC8126C-64D2-7085-F661-5AB0E06661A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5" creationId="{B9E0EBB1-2B67-4D7D-96D1-D1177FC9CF95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6" creationId="{E9A66C5D-803B-4BD4-9759-293725F0A972}"/>
          </ac:spMkLst>
        </pc:spChg>
        <pc:spChg chg="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7" creationId="{0CED0BC5-846E-4E9D-99D4-E169BE95C47B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8" creationId="{398F84FB-EE20-97B3-BA06-1B4D8180F3F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9" creationId="{227CBBA3-453C-4241-3A5A-02904BF4CAAA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968635394" sldId="287"/>
            <ac:spMk id="10" creationId="{E5B72E0A-2FA0-F053-D855-7B94CF810EB5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1" creationId="{740BC21F-7111-2176-3A52-5099B6B188B2}"/>
          </ac:spMkLst>
        </pc:spChg>
        <pc:spChg chg="add del mod ord">
          <ac:chgData name="Shafer, Ethan H MAJ" userId="505e747c-87be-44c0-94c2-fc4c31a873c1" providerId="ADAL" clId="{2AE5B7D6-8885-4321-8713-B7B979161C9D}" dt="2024-07-13T01:14:43.636" v="258" actId="700"/>
          <ac:spMkLst>
            <pc:docMk/>
            <pc:sldMk cId="968635394" sldId="287"/>
            <ac:spMk id="12" creationId="{7DB8BA6D-ECEE-09C4-BFD3-0729E6145184}"/>
          </ac:spMkLst>
        </pc:spChg>
        <pc:spChg chg="add del mod ord">
          <ac:chgData name="Shafer, Ethan H MAJ" userId="505e747c-87be-44c0-94c2-fc4c31a873c1" providerId="ADAL" clId="{2AE5B7D6-8885-4321-8713-B7B979161C9D}" dt="2024-07-13T01:14:44.570" v="259"/>
          <ac:spMkLst>
            <pc:docMk/>
            <pc:sldMk cId="968635394" sldId="287"/>
            <ac:spMk id="13" creationId="{8554CFC9-FE1A-92E0-833E-48FFEDADC764}"/>
          </ac:spMkLst>
        </pc:spChg>
        <pc:picChg chg="del">
          <ac:chgData name="Shafer, Ethan H MAJ" userId="505e747c-87be-44c0-94c2-fc4c31a873c1" providerId="ADAL" clId="{2AE5B7D6-8885-4321-8713-B7B979161C9D}" dt="2024-07-13T01:14:38.824" v="257" actId="21"/>
          <ac:picMkLst>
            <pc:docMk/>
            <pc:sldMk cId="968635394" sldId="287"/>
            <ac:picMk id="4" creationId="{DECE9FBB-23F8-AE7E-BF40-621AE597E5BA}"/>
          </ac:picMkLst>
        </pc:picChg>
        <pc:picChg chg="add mod">
          <ac:chgData name="Shafer, Ethan H MAJ" userId="505e747c-87be-44c0-94c2-fc4c31a873c1" providerId="ADAL" clId="{2AE5B7D6-8885-4321-8713-B7B979161C9D}" dt="2024-07-13T01:14:51.780" v="260" actId="12788"/>
          <ac:picMkLst>
            <pc:docMk/>
            <pc:sldMk cId="968635394" sldId="287"/>
            <ac:picMk id="14" creationId="{DECE9FBB-23F8-AE7E-BF40-621AE597E5BA}"/>
          </ac:picMkLst>
        </pc:picChg>
      </pc:sldChg>
      <pc:sldChg chg="addSp delSp modSp mod chgLayout modNotesTx">
        <pc:chgData name="Shafer, Ethan H MAJ" userId="505e747c-87be-44c0-94c2-fc4c31a873c1" providerId="ADAL" clId="{2AE5B7D6-8885-4321-8713-B7B979161C9D}" dt="2024-07-13T01:09:24.248" v="199" actId="20577"/>
        <pc:sldMkLst>
          <pc:docMk/>
          <pc:sldMk cId="12713590" sldId="406"/>
        </pc:sldMkLst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" creationId="{E73BC777-BC1C-61D1-ABD5-F1B406038E0E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3" creationId="{CC85BD54-9472-E34F-EDA7-1A684738099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4" creationId="{01B3B139-692B-2C37-F192-CBCDE8242E12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4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9:22.506" v="198" actId="20577"/>
          <ac:spMkLst>
            <pc:docMk/>
            <pc:sldMk cId="12713590" sldId="406"/>
            <ac:spMk id="28675" creationId="{00000000-0000-0000-0000-000000000000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2713590" sldId="406"/>
            <ac:spMk id="28676" creationId="{00000000-0000-0000-0000-000000000000}"/>
          </ac:spMkLst>
        </pc:spChg>
      </pc:sldChg>
      <pc:sldChg chg="addSp delSp modSp mod chgLayout">
        <pc:chgData name="Shafer, Ethan H MAJ" userId="505e747c-87be-44c0-94c2-fc4c31a873c1" providerId="ADAL" clId="{2AE5B7D6-8885-4321-8713-B7B979161C9D}" dt="2024-07-13T04:12:40.984" v="963" actId="2711"/>
        <pc:sldMkLst>
          <pc:docMk/>
          <pc:sldMk cId="1751600927" sldId="407"/>
        </pc:sldMkLst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2" creationId="{499B7FD1-EABF-BF9E-A164-B189B297205F}"/>
          </ac:spMkLst>
        </pc:spChg>
        <pc:spChg chg="mod ord">
          <ac:chgData name="Shafer, Ethan H MAJ" userId="505e747c-87be-44c0-94c2-fc4c31a873c1" providerId="ADAL" clId="{2AE5B7D6-8885-4321-8713-B7B979161C9D}" dt="2024-07-13T02:25:57.351" v="306" actId="20577"/>
          <ac:spMkLst>
            <pc:docMk/>
            <pc:sldMk cId="1751600927" sldId="407"/>
            <ac:spMk id="3" creationId="{3BB60AA8-A05A-7630-0706-FFF3B26CA435}"/>
          </ac:spMkLst>
        </pc:spChg>
        <pc:spChg chg="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4" creationId="{5438CBCA-A39E-8768-9B7A-419C9CFDA4DB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5" creationId="{8CDBF222-661E-BA63-D43E-8539C9FF5F34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6" creationId="{5C3F92CF-CBF9-D65F-CBF0-CFD180047659}"/>
          </ac:spMkLst>
        </pc:spChg>
        <pc:spChg chg="mod or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7" creationId="{ADB0C531-B642-6E86-5DD9-973296055911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8" creationId="{EE3CCB4C-AC7C-FB99-ADE8-4374B2A213F5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9" creationId="{E9DC4404-9351-A76A-5566-2562B1DFB39F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0" creationId="{F3A7E8A3-A96E-3D83-8407-9E60A6E0AC77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1" creationId="{2DCA33F8-87C1-0427-3AE2-CA4EA221CB58}"/>
          </ac:spMkLst>
        </pc:spChg>
        <pc:spChg chg="add del mod">
          <ac:chgData name="Shafer, Ethan H MAJ" userId="505e747c-87be-44c0-94c2-fc4c31a873c1" providerId="ADAL" clId="{2AE5B7D6-8885-4321-8713-B7B979161C9D}" dt="2024-07-13T01:06:59.568" v="23" actId="6264"/>
          <ac:spMkLst>
            <pc:docMk/>
            <pc:sldMk cId="1751600927" sldId="407"/>
            <ac:spMk id="12" creationId="{681FC0DA-5739-65A9-72AB-E6E7CAC4C72F}"/>
          </ac:spMkLst>
        </pc:spChg>
        <pc:spChg chg="add mod ord">
          <ac:chgData name="Shafer, Ethan H MAJ" userId="505e747c-87be-44c0-94c2-fc4c31a873c1" providerId="ADAL" clId="{2AE5B7D6-8885-4321-8713-B7B979161C9D}" dt="2024-07-13T04:12:40.984" v="963" actId="2711"/>
          <ac:spMkLst>
            <pc:docMk/>
            <pc:sldMk cId="1751600927" sldId="407"/>
            <ac:spMk id="13" creationId="{1D58D99C-B161-AF87-1E94-72909E950CB2}"/>
          </ac:spMkLst>
        </pc:spChg>
      </pc:sldChg>
      <pc:sldChg chg="delSp modSp add mod modNotesTx">
        <pc:chgData name="Shafer, Ethan H MAJ" userId="505e747c-87be-44c0-94c2-fc4c31a873c1" providerId="ADAL" clId="{2AE5B7D6-8885-4321-8713-B7B979161C9D}" dt="2024-07-13T01:08:35.146" v="118" actId="20577"/>
        <pc:sldMkLst>
          <pc:docMk/>
          <pc:sldMk cId="3778530487" sldId="408"/>
        </pc:sldMkLst>
        <pc:spChg chg="mod">
          <ac:chgData name="Shafer, Ethan H MAJ" userId="505e747c-87be-44c0-94c2-fc4c31a873c1" providerId="ADAL" clId="{2AE5B7D6-8885-4321-8713-B7B979161C9D}" dt="2024-07-13T01:08:15.964" v="50" actId="20577"/>
          <ac:spMkLst>
            <pc:docMk/>
            <pc:sldMk cId="3778530487" sldId="408"/>
            <ac:spMk id="2" creationId="{E1695600-6A53-4457-AA94-D104DFA42EEE}"/>
          </ac:spMkLst>
        </pc:spChg>
        <pc:spChg chg="mod">
          <ac:chgData name="Shafer, Ethan H MAJ" userId="505e747c-87be-44c0-94c2-fc4c31a873c1" providerId="ADAL" clId="{2AE5B7D6-8885-4321-8713-B7B979161C9D}" dt="2024-07-13T01:08:19.997" v="53" actId="27636"/>
          <ac:spMkLst>
            <pc:docMk/>
            <pc:sldMk cId="3778530487" sldId="408"/>
            <ac:spMk id="3" creationId="{791AF313-4135-491E-8BC4-C0436F32454C}"/>
          </ac:spMkLst>
        </pc:spChg>
        <pc:spChg chg="del">
          <ac:chgData name="Shafer, Ethan H MAJ" userId="505e747c-87be-44c0-94c2-fc4c31a873c1" providerId="ADAL" clId="{2AE5B7D6-8885-4321-8713-B7B979161C9D}" dt="2024-07-13T01:08:26.528" v="55" actId="478"/>
          <ac:spMkLst>
            <pc:docMk/>
            <pc:sldMk cId="3778530487" sldId="408"/>
            <ac:spMk id="9" creationId="{303CA0A9-F5E3-4125-8BD4-154AB8B499D7}"/>
          </ac:spMkLst>
        </pc:spChg>
        <pc:spChg chg="mod">
          <ac:chgData name="Shafer, Ethan H MAJ" userId="505e747c-87be-44c0-94c2-fc4c31a873c1" providerId="ADAL" clId="{2AE5B7D6-8885-4321-8713-B7B979161C9D}" dt="2024-07-13T01:08:19.997" v="52" actId="27636"/>
          <ac:spMkLst>
            <pc:docMk/>
            <pc:sldMk cId="3778530487" sldId="408"/>
            <ac:spMk id="13" creationId="{9A3553F8-88C5-F799-85E9-A53F1991ACA6}"/>
          </ac:spMkLst>
        </pc:spChg>
        <pc:picChg chg="del">
          <ac:chgData name="Shafer, Ethan H MAJ" userId="505e747c-87be-44c0-94c2-fc4c31a873c1" providerId="ADAL" clId="{2AE5B7D6-8885-4321-8713-B7B979161C9D}" dt="2024-07-13T01:08:23.073" v="54" actId="478"/>
          <ac:picMkLst>
            <pc:docMk/>
            <pc:sldMk cId="3778530487" sldId="408"/>
            <ac:picMk id="2050" creationId="{6B3F2D4E-57DE-4178-97D2-C2EED70A6521}"/>
          </ac:picMkLst>
        </pc:picChg>
      </pc:sldChg>
      <pc:sldChg chg="modSp new mod">
        <pc:chgData name="Shafer, Ethan H MAJ" userId="505e747c-87be-44c0-94c2-fc4c31a873c1" providerId="ADAL" clId="{2AE5B7D6-8885-4321-8713-B7B979161C9D}" dt="2024-07-13T04:14:12.882" v="965" actId="20577"/>
        <pc:sldMkLst>
          <pc:docMk/>
          <pc:sldMk cId="751712748" sldId="409"/>
        </pc:sldMkLst>
        <pc:spChg chg="mod">
          <ac:chgData name="Shafer, Ethan H MAJ" userId="505e747c-87be-44c0-94c2-fc4c31a873c1" providerId="ADAL" clId="{2AE5B7D6-8885-4321-8713-B7B979161C9D}" dt="2024-07-13T02:27:19.756" v="324" actId="20577"/>
          <ac:spMkLst>
            <pc:docMk/>
            <pc:sldMk cId="751712748" sldId="409"/>
            <ac:spMk id="2" creationId="{2FBBD5DA-DFE1-0D5F-E187-6DAC01D2C8E3}"/>
          </ac:spMkLst>
        </pc:spChg>
        <pc:spChg chg="mod">
          <ac:chgData name="Shafer, Ethan H MAJ" userId="505e747c-87be-44c0-94c2-fc4c31a873c1" providerId="ADAL" clId="{2AE5B7D6-8885-4321-8713-B7B979161C9D}" dt="2024-07-13T04:14:12.882" v="965" actId="20577"/>
          <ac:spMkLst>
            <pc:docMk/>
            <pc:sldMk cId="751712748" sldId="409"/>
            <ac:spMk id="3" creationId="{82D0FE07-395A-6534-4D1B-600677B54D8C}"/>
          </ac:spMkLst>
        </pc:spChg>
      </pc:sldChg>
      <pc:sldChg chg="addSp delSp modSp new mod ord modClrScheme chgLayout">
        <pc:chgData name="Shafer, Ethan H MAJ" userId="505e747c-87be-44c0-94c2-fc4c31a873c1" providerId="ADAL" clId="{2AE5B7D6-8885-4321-8713-B7B979161C9D}" dt="2024-07-13T02:31:37.336" v="518" actId="20577"/>
        <pc:sldMkLst>
          <pc:docMk/>
          <pc:sldMk cId="616188815" sldId="410"/>
        </pc:sldMkLst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2" creationId="{DADED162-F50A-A887-E4FC-44A837E12037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3" creationId="{ECAB1CAE-5670-CA83-F8C4-927AA44FD1D4}"/>
          </ac:spMkLst>
        </pc:spChg>
        <pc:spChg chg="del 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4" creationId="{734AE7A3-CBE4-73F3-8B59-373596878790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5" creationId="{F7561D84-A4BD-70F1-F67B-EE16EB4E9B2D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6" creationId="{130290DB-DE74-6663-2BB6-7173153F6292}"/>
          </ac:spMkLst>
        </pc:spChg>
        <pc:spChg chg="mod ord">
          <ac:chgData name="Shafer, Ethan H MAJ" userId="505e747c-87be-44c0-94c2-fc4c31a873c1" providerId="ADAL" clId="{2AE5B7D6-8885-4321-8713-B7B979161C9D}" dt="2024-07-13T02:31:28.700" v="493" actId="700"/>
          <ac:spMkLst>
            <pc:docMk/>
            <pc:sldMk cId="616188815" sldId="410"/>
            <ac:spMk id="7" creationId="{10466F2F-8CD4-A27E-5251-0D9E810555E0}"/>
          </ac:spMkLst>
        </pc:spChg>
        <pc:spChg chg="add mod ord">
          <ac:chgData name="Shafer, Ethan H MAJ" userId="505e747c-87be-44c0-94c2-fc4c31a873c1" providerId="ADAL" clId="{2AE5B7D6-8885-4321-8713-B7B979161C9D}" dt="2024-07-13T02:31:30.935" v="503" actId="20577"/>
          <ac:spMkLst>
            <pc:docMk/>
            <pc:sldMk cId="616188815" sldId="410"/>
            <ac:spMk id="8" creationId="{9E206D5E-F861-5E82-642B-52FAD2CD2F8A}"/>
          </ac:spMkLst>
        </pc:spChg>
        <pc:spChg chg="add mod ord">
          <ac:chgData name="Shafer, Ethan H MAJ" userId="505e747c-87be-44c0-94c2-fc4c31a873c1" providerId="ADAL" clId="{2AE5B7D6-8885-4321-8713-B7B979161C9D}" dt="2024-07-13T02:31:35.865" v="517" actId="20577"/>
          <ac:spMkLst>
            <pc:docMk/>
            <pc:sldMk cId="616188815" sldId="410"/>
            <ac:spMk id="9" creationId="{695E96DB-DFF8-3771-6030-63AAAC75CB72}"/>
          </ac:spMkLst>
        </pc:spChg>
        <pc:spChg chg="add mod ord">
          <ac:chgData name="Shafer, Ethan H MAJ" userId="505e747c-87be-44c0-94c2-fc4c31a873c1" providerId="ADAL" clId="{2AE5B7D6-8885-4321-8713-B7B979161C9D}" dt="2024-07-13T02:31:34.185" v="516" actId="20577"/>
          <ac:spMkLst>
            <pc:docMk/>
            <pc:sldMk cId="616188815" sldId="410"/>
            <ac:spMk id="10" creationId="{E0C3B400-9170-D11D-C788-142576D690FF}"/>
          </ac:spMkLst>
        </pc:spChg>
        <pc:spChg chg="add mod ord">
          <ac:chgData name="Shafer, Ethan H MAJ" userId="505e747c-87be-44c0-94c2-fc4c31a873c1" providerId="ADAL" clId="{2AE5B7D6-8885-4321-8713-B7B979161C9D}" dt="2024-07-13T02:31:37.336" v="518" actId="20577"/>
          <ac:spMkLst>
            <pc:docMk/>
            <pc:sldMk cId="616188815" sldId="410"/>
            <ac:spMk id="11" creationId="{93D20D7B-0115-D80A-926E-EF6CDD34D7D4}"/>
          </ac:spMkLst>
        </pc:spChg>
      </pc:sldChg>
      <pc:sldChg chg="addSp delSp modSp new mod modClrScheme chgLayout">
        <pc:chgData name="Shafer, Ethan H MAJ" userId="505e747c-87be-44c0-94c2-fc4c31a873c1" providerId="ADAL" clId="{2AE5B7D6-8885-4321-8713-B7B979161C9D}" dt="2024-07-13T04:06:22.684" v="583" actId="20577"/>
        <pc:sldMkLst>
          <pc:docMk/>
          <pc:sldMk cId="2235225829" sldId="411"/>
        </pc:sldMkLst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2" creationId="{04CF44EA-829A-FE25-F10A-4D9A63C9272F}"/>
          </ac:spMkLst>
        </pc:spChg>
        <pc:spChg chg="del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3" creationId="{9B7C59D2-D2A0-8192-6DF5-D58C683495F9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4" creationId="{11FA36A2-85DD-CA94-1859-A462F8FCFB12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5" creationId="{AD203621-12B0-CAAC-11EE-1B941C1E44B4}"/>
          </ac:spMkLst>
        </pc:spChg>
        <pc:spChg chg="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6" creationId="{206E9C0E-BC79-AD0E-911C-6A6CF60586AD}"/>
          </ac:spMkLst>
        </pc:spChg>
        <pc:spChg chg="add mod ord">
          <ac:chgData name="Shafer, Ethan H MAJ" userId="505e747c-87be-44c0-94c2-fc4c31a873c1" providerId="ADAL" clId="{2AE5B7D6-8885-4321-8713-B7B979161C9D}" dt="2024-07-13T04:06:22.684" v="583" actId="20577"/>
          <ac:spMkLst>
            <pc:docMk/>
            <pc:sldMk cId="2235225829" sldId="411"/>
            <ac:spMk id="7" creationId="{72C7462E-CBF1-E656-7E20-D3BED698C6EA}"/>
          </ac:spMkLst>
        </pc:spChg>
        <pc:spChg chg="add mod ord">
          <ac:chgData name="Shafer, Ethan H MAJ" userId="505e747c-87be-44c0-94c2-fc4c31a873c1" providerId="ADAL" clId="{2AE5B7D6-8885-4321-8713-B7B979161C9D}" dt="2024-07-13T04:06:19.818" v="564" actId="700"/>
          <ac:spMkLst>
            <pc:docMk/>
            <pc:sldMk cId="2235225829" sldId="411"/>
            <ac:spMk id="8" creationId="{332D1D25-29F0-14CF-6127-09E5BFBB4B1E}"/>
          </ac:spMkLst>
        </pc:spChg>
      </pc:sldChg>
      <pc:sldChg chg="new del">
        <pc:chgData name="Shafer, Ethan H MAJ" userId="505e747c-87be-44c0-94c2-fc4c31a873c1" providerId="ADAL" clId="{2AE5B7D6-8885-4321-8713-B7B979161C9D}" dt="2024-07-13T04:06:14.064" v="562" actId="680"/>
        <pc:sldMkLst>
          <pc:docMk/>
          <pc:sldMk cId="3473933696" sldId="411"/>
        </pc:sldMkLst>
      </pc:sldChg>
      <pc:sldChg chg="addSp delSp modSp new mod modClrScheme chgLayout">
        <pc:chgData name="Shafer, Ethan H MAJ" userId="505e747c-87be-44c0-94c2-fc4c31a873c1" providerId="ADAL" clId="{2AE5B7D6-8885-4321-8713-B7B979161C9D}" dt="2024-07-13T04:07:13.716" v="639" actId="20577"/>
        <pc:sldMkLst>
          <pc:docMk/>
          <pc:sldMk cId="2739552240" sldId="412"/>
        </pc:sldMkLst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2" creationId="{E51CE829-3720-CCFE-3E5B-330D2F3FD14A}"/>
          </ac:spMkLst>
        </pc:spChg>
        <pc:spChg chg="del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3" creationId="{500BACC6-14A5-9043-6325-CAE30CBDF645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4" creationId="{A2896DC8-C87B-7639-EA80-63DA76AD61E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5" creationId="{6E257C90-632E-063D-1860-8FAF446579B6}"/>
          </ac:spMkLst>
        </pc:spChg>
        <pc:spChg chg="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6" creationId="{4B4D14AE-906F-C9C3-4A1A-7A71CA9D6059}"/>
          </ac:spMkLst>
        </pc:spChg>
        <pc:spChg chg="add mod ord">
          <ac:chgData name="Shafer, Ethan H MAJ" userId="505e747c-87be-44c0-94c2-fc4c31a873c1" providerId="ADAL" clId="{2AE5B7D6-8885-4321-8713-B7B979161C9D}" dt="2024-07-13T04:07:13.716" v="639" actId="20577"/>
          <ac:spMkLst>
            <pc:docMk/>
            <pc:sldMk cId="2739552240" sldId="412"/>
            <ac:spMk id="7" creationId="{73DD0DA1-BD34-CCCA-7D55-777FF3436077}"/>
          </ac:spMkLst>
        </pc:spChg>
        <pc:spChg chg="add mod ord">
          <ac:chgData name="Shafer, Ethan H MAJ" userId="505e747c-87be-44c0-94c2-fc4c31a873c1" providerId="ADAL" clId="{2AE5B7D6-8885-4321-8713-B7B979161C9D}" dt="2024-07-13T04:07:10.607" v="630" actId="700"/>
          <ac:spMkLst>
            <pc:docMk/>
            <pc:sldMk cId="2739552240" sldId="412"/>
            <ac:spMk id="8" creationId="{1F50E63E-A8DA-BF4E-6EF2-E40CB9D207C8}"/>
          </ac:spMkLst>
        </pc:spChg>
      </pc:sldChg>
      <pc:sldMasterChg chg="addSp modSldLayout">
        <pc:chgData name="Shafer, Ethan H MAJ" userId="505e747c-87be-44c0-94c2-fc4c31a873c1" providerId="ADAL" clId="{2AE5B7D6-8885-4321-8713-B7B979161C9D}" dt="2024-07-13T01:06:19.472" v="0"/>
        <pc:sldMasterMkLst>
          <pc:docMk/>
          <pc:sldMasterMk cId="2734626914" sldId="2147483660"/>
        </pc:sldMasterMkLst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8" creationId="{F9F5C4B0-DD2C-D375-FA5C-E2E61F4A3B80}"/>
          </ac:picMkLst>
        </pc:picChg>
        <pc:picChg chg="add">
          <ac:chgData name="Shafer, Ethan H MAJ" userId="505e747c-87be-44c0-94c2-fc4c31a873c1" providerId="ADAL" clId="{2AE5B7D6-8885-4321-8713-B7B979161C9D}" dt="2024-07-13T01:06:19.472" v="0"/>
          <ac:picMkLst>
            <pc:docMk/>
            <pc:sldMasterMk cId="2734626914" sldId="2147483660"/>
            <ac:picMk id="9" creationId="{AC645E4C-FB34-09AB-B5F4-755D0645F3EE}"/>
          </ac:picMkLst>
        </pc:picChg>
        <pc:sldLayoutChg chg="addSp">
          <pc:chgData name="Shafer, Ethan H MAJ" userId="505e747c-87be-44c0-94c2-fc4c31a873c1" providerId="ADAL" clId="{2AE5B7D6-8885-4321-8713-B7B979161C9D}" dt="2024-07-13T01:06:19.472" v="0"/>
          <pc:sldLayoutMkLst>
            <pc:docMk/>
            <pc:sldMasterMk cId="2734626914" sldId="2147483660"/>
            <pc:sldLayoutMk cId="1434127528" sldId="2147483661"/>
          </pc:sldLayoutMkLst>
          <pc:spChg chg="add">
            <ac:chgData name="Shafer, Ethan H MAJ" userId="505e747c-87be-44c0-94c2-fc4c31a873c1" providerId="ADAL" clId="{2AE5B7D6-8885-4321-8713-B7B979161C9D}" dt="2024-07-13T01:06:19.472" v="0"/>
            <ac:spMkLst>
              <pc:docMk/>
              <pc:sldMasterMk cId="2734626914" sldId="2147483660"/>
              <pc:sldLayoutMk cId="1434127528" sldId="2147483661"/>
              <ac:spMk id="8" creationId="{8135CF74-B3FA-71AC-798C-02BAFDC9076C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29.172" v="5"/>
        <pc:sldMasterMkLst>
          <pc:docMk/>
          <pc:sldMasterMk cId="905946972" sldId="2147483677"/>
        </pc:sldMasterMkLst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9" creationId="{B2BF27F9-46C7-0B7D-7A34-90EB396894BF}"/>
          </ac:picMkLst>
        </pc:picChg>
        <pc:picChg chg="add">
          <ac:chgData name="Shafer, Ethan H MAJ" userId="505e747c-87be-44c0-94c2-fc4c31a873c1" providerId="ADAL" clId="{2AE5B7D6-8885-4321-8713-B7B979161C9D}" dt="2024-07-13T01:06:29.172" v="5"/>
          <ac:picMkLst>
            <pc:docMk/>
            <pc:sldMasterMk cId="905946972" sldId="2147483677"/>
            <ac:picMk id="11" creationId="{8D0A2565-07D0-8503-8E57-93A1B4A3789A}"/>
          </ac:picMkLst>
        </pc:picChg>
        <pc:sldLayoutChg chg="addSp">
          <pc:chgData name="Shafer, Ethan H MAJ" userId="505e747c-87be-44c0-94c2-fc4c31a873c1" providerId="ADAL" clId="{2AE5B7D6-8885-4321-8713-B7B979161C9D}" dt="2024-07-13T01:06:29.172" v="5"/>
          <pc:sldLayoutMkLst>
            <pc:docMk/>
            <pc:sldMasterMk cId="905946972" sldId="2147483677"/>
            <pc:sldLayoutMk cId="1527264705" sldId="2147483678"/>
          </pc:sldLayoutMkLst>
          <pc:spChg chg="add">
            <ac:chgData name="Shafer, Ethan H MAJ" userId="505e747c-87be-44c0-94c2-fc4c31a873c1" providerId="ADAL" clId="{2AE5B7D6-8885-4321-8713-B7B979161C9D}" dt="2024-07-13T01:06:29.172" v="5"/>
            <ac:spMkLst>
              <pc:docMk/>
              <pc:sldMasterMk cId="905946972" sldId="2147483677"/>
              <pc:sldLayoutMk cId="1527264705" sldId="2147483678"/>
              <ac:spMk id="7" creationId="{5FB8C478-10F1-D934-2421-49DDE1A3D112}"/>
            </ac:spMkLst>
          </pc:spChg>
        </pc:sldLayoutChg>
      </pc:sldMasterChg>
      <pc:sldMasterChg chg="addSp modSldLayout">
        <pc:chgData name="Shafer, Ethan H MAJ" userId="505e747c-87be-44c0-94c2-fc4c31a873c1" providerId="ADAL" clId="{2AE5B7D6-8885-4321-8713-B7B979161C9D}" dt="2024-07-13T01:06:39.171" v="13"/>
        <pc:sldMasterMkLst>
          <pc:docMk/>
          <pc:sldMasterMk cId="2219773339" sldId="2147483689"/>
        </pc:sldMasterMkLst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9" creationId="{5390F02D-1885-80DF-242A-545F1A84BE28}"/>
          </ac:picMkLst>
        </pc:picChg>
        <pc:picChg chg="add">
          <ac:chgData name="Shafer, Ethan H MAJ" userId="505e747c-87be-44c0-94c2-fc4c31a873c1" providerId="ADAL" clId="{2AE5B7D6-8885-4321-8713-B7B979161C9D}" dt="2024-07-13T01:06:39.171" v="13"/>
          <ac:picMkLst>
            <pc:docMk/>
            <pc:sldMasterMk cId="2219773339" sldId="2147483689"/>
            <ac:picMk id="10" creationId="{662F7892-EF2C-2CB1-546F-6D24507E1863}"/>
          </ac:picMkLst>
        </pc:picChg>
        <pc:sldLayoutChg chg="addSp">
          <pc:chgData name="Shafer, Ethan H MAJ" userId="505e747c-87be-44c0-94c2-fc4c31a873c1" providerId="ADAL" clId="{2AE5B7D6-8885-4321-8713-B7B979161C9D}" dt="2024-07-13T01:06:39.171" v="13"/>
          <pc:sldLayoutMkLst>
            <pc:docMk/>
            <pc:sldMasterMk cId="2219773339" sldId="2147483689"/>
            <pc:sldLayoutMk cId="3951135223" sldId="2147483690"/>
          </pc:sldLayoutMkLst>
          <pc:spChg chg="add">
            <ac:chgData name="Shafer, Ethan H MAJ" userId="505e747c-87be-44c0-94c2-fc4c31a873c1" providerId="ADAL" clId="{2AE5B7D6-8885-4321-8713-B7B979161C9D}" dt="2024-07-13T01:06:39.171" v="13"/>
            <ac:spMkLst>
              <pc:docMk/>
              <pc:sldMasterMk cId="2219773339" sldId="2147483689"/>
              <pc:sldLayoutMk cId="3951135223" sldId="2147483690"/>
              <ac:spMk id="6" creationId="{60C2EA0B-DB94-738E-EC70-65773D8189BA}"/>
            </ac:spMkLst>
          </pc:spChg>
        </pc:sldLayoutChg>
      </pc:sldMasterChg>
      <pc:sldMasterChg chg="addSp modSp mod modSldLayout">
        <pc:chgData name="Shafer, Ethan H MAJ" userId="505e747c-87be-44c0-94c2-fc4c31a873c1" providerId="ADAL" clId="{2AE5B7D6-8885-4321-8713-B7B979161C9D}" dt="2024-07-13T01:07:41.232" v="31" actId="1076"/>
        <pc:sldMasterMkLst>
          <pc:docMk/>
          <pc:sldMasterMk cId="1170358065" sldId="2147483707"/>
        </pc:sldMasterMkLst>
        <pc:picChg chg="add mod">
          <ac:chgData name="Shafer, Ethan H MAJ" userId="505e747c-87be-44c0-94c2-fc4c31a873c1" providerId="ADAL" clId="{2AE5B7D6-8885-4321-8713-B7B979161C9D}" dt="2024-07-13T01:07:41.232" v="31" actId="1076"/>
          <ac:picMkLst>
            <pc:docMk/>
            <pc:sldMasterMk cId="1170358065" sldId="2147483707"/>
            <ac:picMk id="7" creationId="{11435B22-2D6A-BC7E-BEAD-ED7054836401}"/>
          </ac:picMkLst>
        </pc:picChg>
        <pc:picChg chg="add mod">
          <ac:chgData name="Shafer, Ethan H MAJ" userId="505e747c-87be-44c0-94c2-fc4c31a873c1" providerId="ADAL" clId="{2AE5B7D6-8885-4321-8713-B7B979161C9D}" dt="2024-07-13T01:07:35.784" v="30" actId="1076"/>
          <ac:picMkLst>
            <pc:docMk/>
            <pc:sldMasterMk cId="1170358065" sldId="2147483707"/>
            <ac:picMk id="8" creationId="{3ABB6E0C-D5DC-67E4-2208-368D39378369}"/>
          </ac:picMkLst>
        </pc:picChg>
        <pc:sldLayoutChg chg="addSp">
          <pc:chgData name="Shafer, Ethan H MAJ" userId="505e747c-87be-44c0-94c2-fc4c31a873c1" providerId="ADAL" clId="{2AE5B7D6-8885-4321-8713-B7B979161C9D}" dt="2024-07-13T01:06:51.612" v="22"/>
          <pc:sldLayoutMkLst>
            <pc:docMk/>
            <pc:sldMasterMk cId="1170358065" sldId="2147483707"/>
            <pc:sldLayoutMk cId="3568189710" sldId="2147483708"/>
          </pc:sldLayoutMkLst>
          <pc:spChg chg="add">
            <ac:chgData name="Shafer, Ethan H MAJ" userId="505e747c-87be-44c0-94c2-fc4c31a873c1" providerId="ADAL" clId="{2AE5B7D6-8885-4321-8713-B7B979161C9D}" dt="2024-07-13T01:06:51.612" v="22"/>
            <ac:spMkLst>
              <pc:docMk/>
              <pc:sldMasterMk cId="1170358065" sldId="2147483707"/>
              <pc:sldLayoutMk cId="3568189710" sldId="2147483708"/>
              <ac:spMk id="7" creationId="{7EF18878-A914-4784-91B9-01253C92A214}"/>
            </ac:spMkLst>
          </pc:spChg>
        </pc:sldLayoutChg>
      </pc:sldMasterChg>
    </pc:docChg>
  </pc:docChgLst>
  <pc:docChgLst>
    <pc:chgData name="Miner, Nina CPT" userId="S::nina.miner@westpoint.edu::1877bd75-b408-4e8d-b9b1-1e910180d3c8" providerId="AD" clId="Web-{E43CC3D5-A5E7-4959-8B17-FC01C04F62D6}"/>
    <pc:docChg chg="modSld">
      <pc:chgData name="Miner, Nina CPT" userId="S::nina.miner@westpoint.edu::1877bd75-b408-4e8d-b9b1-1e910180d3c8" providerId="AD" clId="Web-{E43CC3D5-A5E7-4959-8B17-FC01C04F62D6}" dt="2023-07-05T16:33:46.145" v="22" actId="1076"/>
      <pc:docMkLst>
        <pc:docMk/>
      </pc:docMkLst>
      <pc:sldChg chg="addSp delSp modSp">
        <pc:chgData name="Miner, Nina CPT" userId="S::nina.miner@westpoint.edu::1877bd75-b408-4e8d-b9b1-1e910180d3c8" providerId="AD" clId="Web-{E43CC3D5-A5E7-4959-8B17-FC01C04F62D6}" dt="2023-07-05T16:33:46.145" v="22" actId="1076"/>
        <pc:sldMkLst>
          <pc:docMk/>
          <pc:sldMk cId="1867938701" sldId="387"/>
        </pc:sldMkLst>
        <pc:spChg chg="add del mod">
          <ac:chgData name="Miner, Nina CPT" userId="S::nina.miner@westpoint.edu::1877bd75-b408-4e8d-b9b1-1e910180d3c8" providerId="AD" clId="Web-{E43CC3D5-A5E7-4959-8B17-FC01C04F62D6}" dt="2023-07-05T16:32:26.345" v="10"/>
          <ac:spMkLst>
            <pc:docMk/>
            <pc:sldMk cId="1867938701" sldId="387"/>
            <ac:spMk id="5" creationId="{EBDEDB86-CAC4-EED0-43DE-D72B81F32E93}"/>
          </ac:spMkLst>
        </pc:spChg>
        <pc:picChg chg="del">
          <ac:chgData name="Miner, Nina CPT" userId="S::nina.miner@westpoint.edu::1877bd75-b408-4e8d-b9b1-1e910180d3c8" providerId="AD" clId="Web-{E43CC3D5-A5E7-4959-8B17-FC01C04F62D6}" dt="2023-07-05T16:32:18.266" v="2"/>
          <ac:picMkLst>
            <pc:docMk/>
            <pc:sldMk cId="1867938701" sldId="387"/>
            <ac:picMk id="2" creationId="{35B329A8-25DA-4BC6-AD5B-E69F8633862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079" v="0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407" v="3"/>
          <ac:picMkLst>
            <pc:docMk/>
            <pc:sldMk cId="1867938701" sldId="387"/>
            <ac:picMk id="6" creationId="{00000000-0000-0000-0000-000000000000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9.829" v="4"/>
          <ac:picMkLst>
            <pc:docMk/>
            <pc:sldMk cId="1867938701" sldId="387"/>
            <ac:picMk id="7" creationId="{A1B95F37-29A7-8518-E67D-F101B8DAFBC5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1.594" v="6"/>
          <ac:picMkLst>
            <pc:docMk/>
            <pc:sldMk cId="1867938701" sldId="387"/>
            <ac:picMk id="8" creationId="{C08D022E-CEC4-46A5-26DE-C346AEC913B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9.110" v="12"/>
          <ac:picMkLst>
            <pc:docMk/>
            <pc:sldMk cId="1867938701" sldId="387"/>
            <ac:picMk id="9" creationId="{0064F8EA-0A17-0E91-C9F5-E12FC11C46D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16.782" v="1"/>
          <ac:picMkLst>
            <pc:docMk/>
            <pc:sldMk cId="1867938701" sldId="387"/>
            <ac:picMk id="10" creationId="{DDD67388-6453-6F00-CEB0-3A03CA6C0E57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251" v="7"/>
          <ac:picMkLst>
            <pc:docMk/>
            <pc:sldMk cId="1867938701" sldId="387"/>
            <ac:picMk id="11" creationId="{458447EA-62E5-59B9-1F50-8242DC267D09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5.688" v="9"/>
          <ac:picMkLst>
            <pc:docMk/>
            <pc:sldMk cId="1867938701" sldId="387"/>
            <ac:picMk id="12" creationId="{233637F6-2497-CD55-151C-3E7DD13AB351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0.251" v="13"/>
          <ac:picMkLst>
            <pc:docMk/>
            <pc:sldMk cId="1867938701" sldId="387"/>
            <ac:picMk id="13" creationId="{D83EBC9B-2397-B0B7-A480-6807C378370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31.470" v="14"/>
          <ac:picMkLst>
            <pc:docMk/>
            <pc:sldMk cId="1867938701" sldId="387"/>
            <ac:picMk id="14" creationId="{AC85DFBA-31EF-F6D0-A484-5B06CB1DAB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2.907" v="8"/>
          <ac:picMkLst>
            <pc:docMk/>
            <pc:sldMk cId="1867938701" sldId="387"/>
            <ac:picMk id="15" creationId="{CF3B4529-F3A9-6C33-4551-3707CF43AC5E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8.126" v="11"/>
          <ac:picMkLst>
            <pc:docMk/>
            <pc:sldMk cId="1867938701" sldId="387"/>
            <ac:picMk id="16" creationId="{EE911817-85FF-6B23-E3E3-E68C1B3086C5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15.659" v="20" actId="14100"/>
          <ac:picMkLst>
            <pc:docMk/>
            <pc:sldMk cId="1867938701" sldId="387"/>
            <ac:picMk id="17" creationId="{4F1D6EAA-A4B7-AA24-7214-FEEACDC00F23}"/>
          </ac:picMkLst>
        </pc:picChg>
        <pc:picChg chg="del">
          <ac:chgData name="Miner, Nina CPT" userId="S::nina.miner@westpoint.edu::1877bd75-b408-4e8d-b9b1-1e910180d3c8" providerId="AD" clId="Web-{E43CC3D5-A5E7-4959-8B17-FC01C04F62D6}" dt="2023-07-05T16:32:20.844" v="5"/>
          <ac:picMkLst>
            <pc:docMk/>
            <pc:sldMk cId="1867938701" sldId="387"/>
            <ac:picMk id="18" creationId="{CFE7C290-6BA0-9381-1E4F-4CCD7070A85A}"/>
          </ac:picMkLst>
        </pc:picChg>
        <pc:picChg chg="add mod">
          <ac:chgData name="Miner, Nina CPT" userId="S::nina.miner@westpoint.edu::1877bd75-b408-4e8d-b9b1-1e910180d3c8" providerId="AD" clId="Web-{E43CC3D5-A5E7-4959-8B17-FC01C04F62D6}" dt="2023-07-05T16:33:46.145" v="22" actId="1076"/>
          <ac:picMkLst>
            <pc:docMk/>
            <pc:sldMk cId="1867938701" sldId="387"/>
            <ac:picMk id="19" creationId="{918857EF-A57C-0842-5A07-085676E8F4FB}"/>
          </ac:picMkLst>
        </pc:picChg>
      </pc:sldChg>
    </pc:docChg>
  </pc:docChgLst>
  <pc:docChgLst>
    <pc:chgData name="Jonathan Sloan" userId="b55b9a62-7ad6-43ea-8df1-928d32393756" providerId="ADAL" clId="{BE14F6F7-13FE-46C7-B7F5-7EA8CEFF8312}"/>
    <pc:docChg chg="modSld">
      <pc:chgData name="Jonathan Sloan" userId="b55b9a62-7ad6-43ea-8df1-928d32393756" providerId="ADAL" clId="{BE14F6F7-13FE-46C7-B7F5-7EA8CEFF8312}" dt="2021-06-30T12:40:07.635" v="199" actId="20577"/>
      <pc:docMkLst>
        <pc:docMk/>
      </pc:docMkLst>
      <pc:sldChg chg="modNotesTx">
        <pc:chgData name="Jonathan Sloan" userId="b55b9a62-7ad6-43ea-8df1-928d32393756" providerId="ADAL" clId="{BE14F6F7-13FE-46C7-B7F5-7EA8CEFF8312}" dt="2021-06-30T12:40:07.635" v="199" actId="20577"/>
        <pc:sldMkLst>
          <pc:docMk/>
          <pc:sldMk cId="1994102514" sldId="261"/>
        </pc:sldMkLst>
      </pc:sldChg>
    </pc:docChg>
  </pc:docChgLst>
  <pc:docChgLst>
    <pc:chgData name="Shafer, Ethan H MAJ" userId="505e747c-87be-44c0-94c2-fc4c31a873c1" providerId="ADAL" clId="{DCE83B59-29CC-49E5-A17E-C9A0E6BBA5EB}"/>
    <pc:docChg chg="undo redo custSel addSld delSld modSld sldOrd">
      <pc:chgData name="Shafer, Ethan H MAJ" userId="505e747c-87be-44c0-94c2-fc4c31a873c1" providerId="ADAL" clId="{DCE83B59-29CC-49E5-A17E-C9A0E6BBA5EB}" dt="2024-07-15T04:50:27.998" v="3885" actId="20577"/>
      <pc:docMkLst>
        <pc:docMk/>
      </pc:docMkLst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28425495" sldId="25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059293038" sldId="25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21356400" sldId="25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67525549" sldId="25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994102514" sldId="26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17242666" sldId="262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1:52.224" v="77" actId="47"/>
        <pc:sldMkLst>
          <pc:docMk/>
          <pc:sldMk cId="3401961270" sldId="264"/>
        </pc:sldMkLst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3" creationId="{DAD66805-9081-6126-C4E6-46E9AF1C148F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5" creationId="{BA9FA3E6-2B2A-4C65-B97C-D9A12DCDE85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6" creationId="{CF07C162-7E0A-4D56-941E-1549B40410A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7" creationId="{E84A277A-BECF-42B6-AD3F-C6B980B9A88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8" creationId="{A73AEDC3-2C35-4DAA-81F1-F4E79D78795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9" creationId="{105BD857-F1DD-F4E1-DC2C-2B8F10031AA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0" creationId="{E6D15187-582E-6CB6-E0ED-B9D6D729A8E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1" creationId="{384A654E-ADFE-014C-1957-6CE01D69F17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2" creationId="{2EEBC08B-EEAC-D82F-0330-58B3ED8BABB2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3" creationId="{DD029FA0-9EA8-8727-5E2A-EEB0CCFDF6E0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401961270" sldId="264"/>
            <ac:spMk id="15" creationId="{7A88669D-20F3-4D4A-A3BC-BBE113900041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65849110" sldId="26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607678769" sldId="26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4243758166" sldId="26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67702812" sldId="27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411056543" sldId="271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641545480" sldId="27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9" creationId="{BB9C7FBC-6489-FCBE-D95F-44A8FC050D0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0" creationId="{5490780A-1F98-D568-2A25-70894CA0C54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1" creationId="{FF01BE39-04F9-198A-7E8F-B3591627656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2" creationId="{C7FFE514-58BC-6229-6F4D-6401E6F5B8A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3" creationId="{CAFDB0C0-DEE6-065A-2AEE-AD433C7F4361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641545480" sldId="275"/>
            <ac:spMk id="14" creationId="{80929190-6668-F0FC-2299-85BD39079D9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362666441" sldId="277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8" creationId="{9F800595-2605-0C11-43E2-B597645904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9" creationId="{80388C42-BDBA-0DE2-DEA3-621BB45710DE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0" creationId="{2C3B8755-15E8-8383-5519-6CEADFD3F9E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1" creationId="{CD0CE798-25B5-1C2B-3474-0A56DB5C45A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2" creationId="{139D2D81-9EDE-D529-12EA-A742BD97096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362666441" sldId="277"/>
            <ac:spMk id="13" creationId="{1D6255BF-EC26-1878-BBA8-65F73E82C109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3783958156" sldId="281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2" creationId="{176AEB7C-269F-4FC1-967A-34BC32C6FCBF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3" creationId="{2BE9B8BD-A0BF-3AC4-0592-C5DA39AFA1CC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4" creationId="{5A404E3B-8F55-4EB9-8DA7-12AF96D2CCE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5" creationId="{9F78B7C1-483C-455D-8631-EB6CA41B4ED2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6" creationId="{47650BBD-485B-49BD-928E-29C8B34F899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7" creationId="{24AA34FD-719A-DC13-9B8C-0BD7B363EB2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8" creationId="{3DB46C09-FA16-2126-B133-50597371067B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9" creationId="{2F0A4364-BEB8-C1E6-394B-FB98D6121E2B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783958156" sldId="281"/>
            <ac:spMk id="10" creationId="{14490663-5D9D-D08C-E25C-BBE90DF2CBEF}"/>
          </ac:spMkLst>
        </pc:spChg>
      </pc:sldChg>
      <pc:sldChg chg="addSp delSp modSp add mod chgLayout modNotesTx">
        <pc:chgData name="Shafer, Ethan H MAJ" userId="505e747c-87be-44c0-94c2-fc4c31a873c1" providerId="ADAL" clId="{DCE83B59-29CC-49E5-A17E-C9A0E6BBA5EB}" dt="2024-07-14T02:32:39.367" v="1332" actId="20577"/>
        <pc:sldMkLst>
          <pc:docMk/>
          <pc:sldMk cId="3189059650" sldId="282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3" creationId="{CE9E884B-37D1-3D43-40CA-D24A29217BF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2:32:39.367" v="1332" actId="20577"/>
          <ac:spMkLst>
            <pc:docMk/>
            <pc:sldMk cId="3189059650" sldId="282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7" creationId="{03A2CCDF-7131-19D2-FBF1-8A96E8E346F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9" creationId="{3F65D6A6-CC9E-A6E6-71C7-9BC15B3D0D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0" creationId="{E72BE9AE-7282-BB37-3CAF-940B6B943928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3189059650" sldId="282"/>
            <ac:spMk id="11" creationId="{97B98ADE-A38B-B276-737F-4E44F78550E3}"/>
          </ac:spMkLst>
        </pc:spChg>
        <pc:spChg chg="add del mod ord">
          <ac:chgData name="Shafer, Ethan H MAJ" userId="505e747c-87be-44c0-94c2-fc4c31a873c1" providerId="ADAL" clId="{DCE83B59-29CC-49E5-A17E-C9A0E6BBA5EB}" dt="2024-07-14T00:58:51.746" v="10"/>
          <ac:spMkLst>
            <pc:docMk/>
            <pc:sldMk cId="3189059650" sldId="282"/>
            <ac:spMk id="12" creationId="{28920F6F-7629-7CC6-3372-EC74CBFBDF0E}"/>
          </ac:spMkLst>
        </pc:spChg>
        <pc:picChg chg="add mod">
          <ac:chgData name="Shafer, Ethan H MAJ" userId="505e747c-87be-44c0-94c2-fc4c31a873c1" providerId="ADAL" clId="{DCE83B59-29CC-49E5-A17E-C9A0E6BBA5EB}" dt="2024-07-14T00:58:55.354" v="11" actId="14100"/>
          <ac:picMkLst>
            <pc:docMk/>
            <pc:sldMk cId="3189059650" sldId="282"/>
            <ac:picMk id="13" creationId="{2DF355D8-9C0A-4AE2-ACE2-95C5082AB03D}"/>
          </ac:picMkLst>
        </pc:picChg>
        <pc:picChg chg="add del">
          <ac:chgData name="Shafer, Ethan H MAJ" userId="505e747c-87be-44c0-94c2-fc4c31a873c1" providerId="ADAL" clId="{DCE83B59-29CC-49E5-A17E-C9A0E6BBA5EB}" dt="2024-07-14T00:58:50.887" v="9" actId="21"/>
          <ac:picMkLst>
            <pc:docMk/>
            <pc:sldMk cId="3189059650" sldId="282"/>
            <ac:picMk id="22" creationId="{2DF355D8-9C0A-4AE2-ACE2-95C5082AB03D}"/>
          </ac:picMkLst>
        </pc:pic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127199072" sldId="283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8" creationId="{6140711B-9301-5049-D089-31C36ED059FC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9" creationId="{BE77960A-B996-F1A8-0C82-5AE49A0B3E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0" creationId="{46C41731-D0D4-CAFE-C06F-E9AFBAB3251A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1" creationId="{0376C349-5AC9-7142-0F45-6950006AADD9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2" creationId="{B44371C5-B54B-B55E-5E0E-88499B62D92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127199072" sldId="283"/>
            <ac:spMk id="13" creationId="{6DED1A4A-A0C1-C786-21B7-762FA549136C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394302265" sldId="284"/>
        </pc:sldMkLst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1080556361" sldId="285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2" creationId="{B005B9BC-CA97-4BDA-A02C-9E068A307D3D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3" creationId="{CA0B7A28-448C-A0DF-045F-7B2C0626F537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4" creationId="{6F555D12-3819-47B8-B1D4-46D414BC37E9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5" creationId="{88D51178-740A-4173-B8A6-D678BDA86C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6" creationId="{92D7CE7A-2629-4B99-BFC6-11504BAE26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7" creationId="{8E66942C-5D18-A725-B973-1A7F3E480E6D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8" creationId="{FC9C641F-A380-4192-B349-66C0D347728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9" creationId="{1ED8E444-D7EA-E8AE-CE61-C657913236B5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0" creationId="{292A5CC3-59C0-DFDF-1548-99B8B49AD11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1" creationId="{17BCC341-B013-ADEC-3AB2-27C7D7B5DB39}"/>
          </ac:spMkLst>
        </pc:spChg>
        <pc:spChg chg="add 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1080556361" sldId="285"/>
            <ac:spMk id="12" creationId="{E33D4121-4575-675C-A2AA-16C9EA26E846}"/>
          </ac:spMkLst>
        </pc:spChg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968635394" sldId="28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2713590" sldId="406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1751600927" sldId="407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3778530487" sldId="408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751712748" sldId="409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616188815" sldId="410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235225829" sldId="411"/>
        </pc:sldMkLst>
      </pc:sldChg>
      <pc:sldChg chg="del">
        <pc:chgData name="Shafer, Ethan H MAJ" userId="505e747c-87be-44c0-94c2-fc4c31a873c1" providerId="ADAL" clId="{DCE83B59-29CC-49E5-A17E-C9A0E6BBA5EB}" dt="2024-07-14T00:58:35.964" v="5" actId="47"/>
        <pc:sldMkLst>
          <pc:docMk/>
          <pc:sldMk cId="2739552240" sldId="412"/>
        </pc:sldMkLst>
      </pc:sldChg>
      <pc:sldChg chg="addSp delSp modSp add mod chgLayout">
        <pc:chgData name="Shafer, Ethan H MAJ" userId="505e747c-87be-44c0-94c2-fc4c31a873c1" providerId="ADAL" clId="{DCE83B59-29CC-49E5-A17E-C9A0E6BBA5EB}" dt="2024-07-14T01:00:30.454" v="12" actId="20577"/>
        <pc:sldMkLst>
          <pc:docMk/>
          <pc:sldMk cId="2600960340" sldId="413"/>
        </pc:sldMkLst>
        <pc:spChg chg="mod ord">
          <ac:chgData name="Shafer, Ethan H MAJ" userId="505e747c-87be-44c0-94c2-fc4c31a873c1" providerId="ADAL" clId="{DCE83B59-29CC-49E5-A17E-C9A0E6BBA5EB}" dt="2024-07-14T01:00:30.454" v="12" actId="20577"/>
          <ac:spMkLst>
            <pc:docMk/>
            <pc:sldMk cId="2600960340" sldId="413"/>
            <ac:spMk id="2" creationId="{8D7E2DAC-8F14-49C5-B65E-1545269CF4BB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3" creationId="{87698E09-2D18-40D7-B869-B685FC1259C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4" creationId="{A5601763-82BA-418B-0E28-A538E077EDD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600960340" sldId="413"/>
            <ac:spMk id="5" creationId="{3C497B76-24CA-2095-A412-E12689631F6A}"/>
          </ac:spMkLst>
        </pc:spChg>
      </pc:sldChg>
      <pc:sldChg chg="addSp delSp modSp add del mod chgLayout">
        <pc:chgData name="Shafer, Ethan H MAJ" userId="505e747c-87be-44c0-94c2-fc4c31a873c1" providerId="ADAL" clId="{DCE83B59-29CC-49E5-A17E-C9A0E6BBA5EB}" dt="2024-07-14T01:00:57.484" v="59" actId="47"/>
        <pc:sldMkLst>
          <pc:docMk/>
          <pc:sldMk cId="2839321049" sldId="414"/>
        </pc:sldMkLst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2" creationId="{D26B32CA-8E39-48C5-B84A-C621F7345058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3" creationId="{05B36D41-91B5-45D0-92BA-47E691E16F36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4" creationId="{246CD077-72A9-40B7-BE9C-D7B968012934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5" creationId="{F9C6556D-18D9-4907-AEA3-FAAD064035A1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6" creationId="{5673010C-5B7A-4B2C-B11A-427DE6C22F6A}"/>
          </ac:spMkLst>
        </pc:spChg>
        <pc:spChg chg="mod or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7" creationId="{775F7859-81A7-40B1-979C-970C0D9ABF52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8" creationId="{3EF6049D-53AF-2F4B-C891-1A7C6A976326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9" creationId="{E8C769D6-6B90-587D-35EA-D2A5423E33E3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0" creationId="{2F3AB236-55A9-BDBA-A73A-3258422E3DE7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1" creationId="{69CDFC66-6FA6-0A04-8A10-361C2071E1B4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2" creationId="{04417617-7CEA-9691-EDE9-1E6BF12D1ED0}"/>
          </ac:spMkLst>
        </pc:spChg>
        <pc:spChg chg="add del mod">
          <ac:chgData name="Shafer, Ethan H MAJ" userId="505e747c-87be-44c0-94c2-fc4c31a873c1" providerId="ADAL" clId="{DCE83B59-29CC-49E5-A17E-C9A0E6BBA5EB}" dt="2024-07-14T00:58:43.664" v="6" actId="6264"/>
          <ac:spMkLst>
            <pc:docMk/>
            <pc:sldMk cId="2839321049" sldId="414"/>
            <ac:spMk id="13" creationId="{A24AB840-17EC-9410-2B29-79E7628F20E3}"/>
          </ac:spMkLst>
        </pc:spChg>
      </pc:sldChg>
      <pc:sldChg chg="modSp new mod">
        <pc:chgData name="Shafer, Ethan H MAJ" userId="505e747c-87be-44c0-94c2-fc4c31a873c1" providerId="ADAL" clId="{DCE83B59-29CC-49E5-A17E-C9A0E6BBA5EB}" dt="2024-07-14T01:00:51.204" v="58" actId="5793"/>
        <pc:sldMkLst>
          <pc:docMk/>
          <pc:sldMk cId="3959649651" sldId="415"/>
        </pc:sldMkLst>
        <pc:spChg chg="mod">
          <ac:chgData name="Shafer, Ethan H MAJ" userId="505e747c-87be-44c0-94c2-fc4c31a873c1" providerId="ADAL" clId="{DCE83B59-29CC-49E5-A17E-C9A0E6BBA5EB}" dt="2024-07-14T01:00:45.824" v="21" actId="5793"/>
          <ac:spMkLst>
            <pc:docMk/>
            <pc:sldMk cId="3959649651" sldId="415"/>
            <ac:spMk id="2" creationId="{231C0E1B-57B2-846F-B68B-94C66AD85D6E}"/>
          </ac:spMkLst>
        </pc:spChg>
        <pc:spChg chg="mod">
          <ac:chgData name="Shafer, Ethan H MAJ" userId="505e747c-87be-44c0-94c2-fc4c31a873c1" providerId="ADAL" clId="{DCE83B59-29CC-49E5-A17E-C9A0E6BBA5EB}" dt="2024-07-14T01:00:51.204" v="58" actId="5793"/>
          <ac:spMkLst>
            <pc:docMk/>
            <pc:sldMk cId="3959649651" sldId="415"/>
            <ac:spMk id="3" creationId="{BF435B30-8236-B5A2-1910-0C1CAB6A29F3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1:37:36.935" v="88"/>
        <pc:sldMkLst>
          <pc:docMk/>
          <pc:sldMk cId="2363768640" sldId="416"/>
        </pc:sldMkLst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2" creationId="{B0DCFCD0-18B9-6063-E7CE-3C7EBEF1B825}"/>
          </ac:spMkLst>
        </pc:spChg>
        <pc:spChg chg="del 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3" creationId="{C2CE0C0C-2340-9757-21E7-4AFD00AF0AA2}"/>
          </ac:spMkLst>
        </pc:spChg>
        <pc:spChg chg="del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4" creationId="{185F8B7F-086E-3329-2A41-E61096274AC0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5" creationId="{1B0BEB85-FFAB-DA5A-3FB3-50B42A6E459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6" creationId="{077EFF7F-35BC-42D2-2F47-6B101A114636}"/>
          </ac:spMkLst>
        </pc:spChg>
        <pc:spChg chg="mod ord">
          <ac:chgData name="Shafer, Ethan H MAJ" userId="505e747c-87be-44c0-94c2-fc4c31a873c1" providerId="ADAL" clId="{DCE83B59-29CC-49E5-A17E-C9A0E6BBA5EB}" dt="2024-07-14T01:01:13.704" v="76" actId="700"/>
          <ac:spMkLst>
            <pc:docMk/>
            <pc:sldMk cId="2363768640" sldId="416"/>
            <ac:spMk id="7" creationId="{4479F709-18FD-9AF8-6420-A28EFB5E28F5}"/>
          </ac:spMkLst>
        </pc:spChg>
        <pc:spChg chg="add del mod ord">
          <ac:chgData name="Shafer, Ethan H MAJ" userId="505e747c-87be-44c0-94c2-fc4c31a873c1" providerId="ADAL" clId="{DCE83B59-29CC-49E5-A17E-C9A0E6BBA5EB}" dt="2024-07-14T01:37:36.935" v="88"/>
          <ac:spMkLst>
            <pc:docMk/>
            <pc:sldMk cId="2363768640" sldId="416"/>
            <ac:spMk id="8" creationId="{D6684C63-6F6B-FDAA-FF73-EE5328E21EDB}"/>
          </ac:spMkLst>
        </pc:spChg>
        <pc:picChg chg="add mod">
          <ac:chgData name="Shafer, Ethan H MAJ" userId="505e747c-87be-44c0-94c2-fc4c31a873c1" providerId="ADAL" clId="{DCE83B59-29CC-49E5-A17E-C9A0E6BBA5EB}" dt="2024-07-14T01:37:36.935" v="8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1:03:39.628" v="84" actId="20577"/>
        <pc:sldMkLst>
          <pc:docMk/>
          <pc:sldMk cId="2044773301" sldId="417"/>
        </pc:sldMkLst>
        <pc:spChg chg="mod">
          <ac:chgData name="Shafer, Ethan H MAJ" userId="505e747c-87be-44c0-94c2-fc4c31a873c1" providerId="ADAL" clId="{DCE83B59-29CC-49E5-A17E-C9A0E6BBA5EB}" dt="2024-07-14T01:03:39.628" v="84" actId="20577"/>
          <ac:spMkLst>
            <pc:docMk/>
            <pc:sldMk cId="2044773301" sldId="417"/>
            <ac:spMk id="2" creationId="{1EE29EAF-5136-13FB-BF3D-8613E74B65AC}"/>
          </ac:spMkLst>
        </pc:spChg>
      </pc:sldChg>
      <pc:sldChg chg="modSp new mod modAnim">
        <pc:chgData name="Shafer, Ethan H MAJ" userId="505e747c-87be-44c0-94c2-fc4c31a873c1" providerId="ADAL" clId="{DCE83B59-29CC-49E5-A17E-C9A0E6BBA5EB}" dt="2024-07-14T01:41:09.975" v="181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DCE83B59-29CC-49E5-A17E-C9A0E6BBA5EB}" dt="2024-07-14T01:38:26.668" v="129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DCE83B59-29CC-49E5-A17E-C9A0E6BBA5EB}" dt="2024-07-14T01:41:09.975" v="181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new mod">
        <pc:chgData name="Shafer, Ethan H MAJ" userId="505e747c-87be-44c0-94c2-fc4c31a873c1" providerId="ADAL" clId="{DCE83B59-29CC-49E5-A17E-C9A0E6BBA5EB}" dt="2024-07-14T01:47:17.465" v="197"/>
        <pc:sldMkLst>
          <pc:docMk/>
          <pc:sldMk cId="1244604013" sldId="419"/>
        </pc:sldMkLst>
        <pc:spChg chg="mod">
          <ac:chgData name="Shafer, Ethan H MAJ" userId="505e747c-87be-44c0-94c2-fc4c31a873c1" providerId="ADAL" clId="{DCE83B59-29CC-49E5-A17E-C9A0E6BBA5EB}" dt="2024-07-14T01:44:10.865" v="192" actId="20577"/>
          <ac:spMkLst>
            <pc:docMk/>
            <pc:sldMk cId="1244604013" sldId="419"/>
            <ac:spMk id="2" creationId="{6BF5711D-C7BA-7497-76B1-1E4A26C9CD6D}"/>
          </ac:spMkLst>
        </pc:spChg>
        <pc:spChg chg="del">
          <ac:chgData name="Shafer, Ethan H MAJ" userId="505e747c-87be-44c0-94c2-fc4c31a873c1" providerId="ADAL" clId="{DCE83B59-29CC-49E5-A17E-C9A0E6BBA5EB}" dt="2024-07-14T01:44:20.410" v="193"/>
          <ac:spMkLst>
            <pc:docMk/>
            <pc:sldMk cId="1244604013" sldId="419"/>
            <ac:spMk id="3" creationId="{540F286C-9996-BC52-8DF8-D9C238CA5030}"/>
          </ac:spMkLst>
        </pc:spChg>
        <pc:spChg chg="add del mod">
          <ac:chgData name="Shafer, Ethan H MAJ" userId="505e747c-87be-44c0-94c2-fc4c31a873c1" providerId="ADAL" clId="{DCE83B59-29CC-49E5-A17E-C9A0E6BBA5EB}" dt="2024-07-14T01:47:17.465" v="197"/>
          <ac:spMkLst>
            <pc:docMk/>
            <pc:sldMk cId="1244604013" sldId="419"/>
            <ac:spMk id="7" creationId="{ABD055F4-875C-1D30-6AB2-A31D55F7A1B0}"/>
          </ac:spMkLst>
        </pc:spChg>
        <pc:picChg chg="add del mod">
          <ac:chgData name="Shafer, Ethan H MAJ" userId="505e747c-87be-44c0-94c2-fc4c31a873c1" providerId="ADAL" clId="{DCE83B59-29CC-49E5-A17E-C9A0E6BBA5EB}" dt="2024-07-14T01:47:06.505" v="194" actId="478"/>
          <ac:picMkLst>
            <pc:docMk/>
            <pc:sldMk cId="1244604013" sldId="419"/>
            <ac:picMk id="2050" creationId="{8350E2D8-B68A-803D-DE5E-6E9C4BC33263}"/>
          </ac:picMkLst>
        </pc:picChg>
        <pc:picChg chg="add mod">
          <ac:chgData name="Shafer, Ethan H MAJ" userId="505e747c-87be-44c0-94c2-fc4c31a873c1" providerId="ADAL" clId="{DCE83B59-29CC-49E5-A17E-C9A0E6BBA5EB}" dt="2024-07-14T01:47:08.506" v="196"/>
          <ac:picMkLst>
            <pc:docMk/>
            <pc:sldMk cId="1244604013" sldId="419"/>
            <ac:picMk id="2052" creationId="{4AB9EFE4-62B0-8374-7D31-0A31C8D42080}"/>
          </ac:picMkLst>
        </pc:picChg>
        <pc:picChg chg="add mod">
          <ac:chgData name="Shafer, Ethan H MAJ" userId="505e747c-87be-44c0-94c2-fc4c31a873c1" providerId="ADAL" clId="{DCE83B59-29CC-49E5-A17E-C9A0E6BBA5EB}" dt="2024-07-14T01:47:17.465" v="197"/>
          <ac:picMkLst>
            <pc:docMk/>
            <pc:sldMk cId="1244604013" sldId="419"/>
            <ac:picMk id="2054" creationId="{F9D1D7ED-7D99-890C-2944-B502F42638CC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49:54.235" v="235"/>
        <pc:sldMkLst>
          <pc:docMk/>
          <pc:sldMk cId="348561843" sldId="420"/>
        </pc:sldMkLst>
        <pc:spChg chg="mod">
          <ac:chgData name="Shafer, Ethan H MAJ" userId="505e747c-87be-44c0-94c2-fc4c31a873c1" providerId="ADAL" clId="{DCE83B59-29CC-49E5-A17E-C9A0E6BBA5EB}" dt="2024-07-14T01:47:22.275" v="213" actId="20577"/>
          <ac:spMkLst>
            <pc:docMk/>
            <pc:sldMk cId="348561843" sldId="420"/>
            <ac:spMk id="2" creationId="{BF787D6D-0BA3-45D1-1F67-336B54D46B9A}"/>
          </ac:spMkLst>
        </pc:spChg>
        <pc:spChg chg="del mod">
          <ac:chgData name="Shafer, Ethan H MAJ" userId="505e747c-87be-44c0-94c2-fc4c31a873c1" providerId="ADAL" clId="{DCE83B59-29CC-49E5-A17E-C9A0E6BBA5EB}" dt="2024-07-14T01:48:26.735" v="217"/>
          <ac:spMkLst>
            <pc:docMk/>
            <pc:sldMk cId="348561843" sldId="420"/>
            <ac:spMk id="3" creationId="{288798CA-3CEA-B8E3-DA59-AEFD40A85849}"/>
          </ac:spMkLst>
        </pc:spChg>
        <pc:spChg chg="add del mod">
          <ac:chgData name="Shafer, Ethan H MAJ" userId="505e747c-87be-44c0-94c2-fc4c31a873c1" providerId="ADAL" clId="{DCE83B59-29CC-49E5-A17E-C9A0E6BBA5EB}" dt="2024-07-14T01:49:54.235" v="235"/>
          <ac:spMkLst>
            <pc:docMk/>
            <pc:sldMk cId="348561843" sldId="420"/>
            <ac:spMk id="7" creationId="{2ED37D4D-5E19-95BF-7849-EA412CA6CFFF}"/>
          </ac:spMkLst>
        </pc:spChg>
        <pc:picChg chg="add del mod">
          <ac:chgData name="Shafer, Ethan H MAJ" userId="505e747c-87be-44c0-94c2-fc4c31a873c1" providerId="ADAL" clId="{DCE83B59-29CC-49E5-A17E-C9A0E6BBA5EB}" dt="2024-07-14T01:49:53.135" v="234" actId="478"/>
          <ac:picMkLst>
            <pc:docMk/>
            <pc:sldMk cId="348561843" sldId="420"/>
            <ac:picMk id="3074" creationId="{7F5FABB4-B525-5758-F60F-DF4CD7EAE1AE}"/>
          </ac:picMkLst>
        </pc:picChg>
        <pc:picChg chg="add mod">
          <ac:chgData name="Shafer, Ethan H MAJ" userId="505e747c-87be-44c0-94c2-fc4c31a873c1" providerId="ADAL" clId="{DCE83B59-29CC-49E5-A17E-C9A0E6BBA5EB}" dt="2024-07-14T01:49:54.235" v="235"/>
          <ac:picMkLst>
            <pc:docMk/>
            <pc:sldMk cId="348561843" sldId="420"/>
            <ac:picMk id="3076" creationId="{145A0222-3AD0-BC6C-D0D8-50EF403132B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1:51:26.648" v="239"/>
        <pc:sldMkLst>
          <pc:docMk/>
          <pc:sldMk cId="3307923288" sldId="421"/>
        </pc:sldMkLst>
        <pc:spChg chg="mod">
          <ac:chgData name="Shafer, Ethan H MAJ" userId="505e747c-87be-44c0-94c2-fc4c31a873c1" providerId="ADAL" clId="{DCE83B59-29CC-49E5-A17E-C9A0E6BBA5EB}" dt="2024-07-14T01:48:37.805" v="233" actId="20577"/>
          <ac:spMkLst>
            <pc:docMk/>
            <pc:sldMk cId="3307923288" sldId="421"/>
            <ac:spMk id="2" creationId="{16D6D596-FEB4-B700-1CFB-D7D60C06D19B}"/>
          </ac:spMkLst>
        </pc:spChg>
        <pc:spChg chg="del mod">
          <ac:chgData name="Shafer, Ethan H MAJ" userId="505e747c-87be-44c0-94c2-fc4c31a873c1" providerId="ADAL" clId="{DCE83B59-29CC-49E5-A17E-C9A0E6BBA5EB}" dt="2024-07-14T01:51:26.648" v="239"/>
          <ac:spMkLst>
            <pc:docMk/>
            <pc:sldMk cId="3307923288" sldId="421"/>
            <ac:spMk id="3" creationId="{DB4B25DC-C2B3-9AC0-6466-B78F8A77AD75}"/>
          </ac:spMkLst>
        </pc:spChg>
        <pc:picChg chg="add mod">
          <ac:chgData name="Shafer, Ethan H MAJ" userId="505e747c-87be-44c0-94c2-fc4c31a873c1" providerId="ADAL" clId="{DCE83B59-29CC-49E5-A17E-C9A0E6BBA5EB}" dt="2024-07-14T01:51:26.648" v="239"/>
          <ac:picMkLst>
            <pc:docMk/>
            <pc:sldMk cId="3307923288" sldId="421"/>
            <ac:picMk id="4098" creationId="{BBE4B387-D7D6-B885-E7F0-918C9193B1D1}"/>
          </ac:picMkLst>
        </pc:picChg>
      </pc:sldChg>
      <pc:sldChg chg="modSp new mod modNotesTx">
        <pc:chgData name="Shafer, Ethan H MAJ" userId="505e747c-87be-44c0-94c2-fc4c31a873c1" providerId="ADAL" clId="{DCE83B59-29CC-49E5-A17E-C9A0E6BBA5EB}" dt="2024-07-14T04:14:04.306" v="3666" actId="20577"/>
        <pc:sldMkLst>
          <pc:docMk/>
          <pc:sldMk cId="1326063030" sldId="422"/>
        </pc:sldMkLst>
        <pc:spChg chg="mod">
          <ac:chgData name="Shafer, Ethan H MAJ" userId="505e747c-87be-44c0-94c2-fc4c31a873c1" providerId="ADAL" clId="{DCE83B59-29CC-49E5-A17E-C9A0E6BBA5EB}" dt="2024-07-14T01:55:20.786" v="274" actId="20577"/>
          <ac:spMkLst>
            <pc:docMk/>
            <pc:sldMk cId="1326063030" sldId="422"/>
            <ac:spMk id="2" creationId="{06FE8236-935E-E0F7-87E4-5A7E9157EB82}"/>
          </ac:spMkLst>
        </pc:spChg>
        <pc:spChg chg="mod">
          <ac:chgData name="Shafer, Ethan H MAJ" userId="505e747c-87be-44c0-94c2-fc4c31a873c1" providerId="ADAL" clId="{DCE83B59-29CC-49E5-A17E-C9A0E6BBA5EB}" dt="2024-07-14T04:14:04.306" v="3666" actId="20577"/>
          <ac:spMkLst>
            <pc:docMk/>
            <pc:sldMk cId="1326063030" sldId="422"/>
            <ac:spMk id="3" creationId="{BAAE3DBE-FCEA-9A0B-1BD3-D43AC9F85752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4:44.566" v="3717" actId="20577"/>
        <pc:sldMkLst>
          <pc:docMk/>
          <pc:sldMk cId="213268805" sldId="423"/>
        </pc:sldMkLst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2" creationId="{ADD156F1-C5A1-5A3F-ED2B-C99A6F5BE035}"/>
          </ac:spMkLst>
        </pc:spChg>
        <pc:spChg chg="del 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3" creationId="{8A070FEB-EB82-BB27-AB1F-E2C66858F228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4" creationId="{B353980C-0394-8B3A-AE33-8E54BA09CFF7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5" creationId="{5C009240-04B8-9242-E29F-4F90EFF4F5FC}"/>
          </ac:spMkLst>
        </pc:spChg>
        <pc:spChg chg="mod ord">
          <ac:chgData name="Shafer, Ethan H MAJ" userId="505e747c-87be-44c0-94c2-fc4c31a873c1" providerId="ADAL" clId="{DCE83B59-29CC-49E5-A17E-C9A0E6BBA5EB}" dt="2024-07-14T02:45:38.577" v="1643" actId="700"/>
          <ac:spMkLst>
            <pc:docMk/>
            <pc:sldMk cId="213268805" sldId="423"/>
            <ac:spMk id="6" creationId="{F5DD2B85-30BC-946D-F6F7-A654B894107E}"/>
          </ac:spMkLst>
        </pc:spChg>
        <pc:spChg chg="add del mod ord">
          <ac:chgData name="Shafer, Ethan H MAJ" userId="505e747c-87be-44c0-94c2-fc4c31a873c1" providerId="ADAL" clId="{DCE83B59-29CC-49E5-A17E-C9A0E6BBA5EB}" dt="2024-07-14T02:46:31.713" v="1648"/>
          <ac:spMkLst>
            <pc:docMk/>
            <pc:sldMk cId="213268805" sldId="423"/>
            <ac:spMk id="7" creationId="{446842A7-A772-6E83-047F-B6833C635A9F}"/>
          </ac:spMkLst>
        </pc:spChg>
        <pc:spChg chg="add del mod ord">
          <ac:chgData name="Shafer, Ethan H MAJ" userId="505e747c-87be-44c0-94c2-fc4c31a873c1" providerId="ADAL" clId="{DCE83B59-29CC-49E5-A17E-C9A0E6BBA5EB}" dt="2024-07-14T02:48:06.061" v="1651"/>
          <ac:spMkLst>
            <pc:docMk/>
            <pc:sldMk cId="213268805" sldId="423"/>
            <ac:spMk id="8" creationId="{F4A4471F-5850-F553-F23F-D673F69B76AA}"/>
          </ac:spMkLst>
        </pc:spChg>
        <pc:graphicFrameChg chg="add mod">
          <ac:chgData name="Shafer, Ethan H MAJ" userId="505e747c-87be-44c0-94c2-fc4c31a873c1" providerId="ADAL" clId="{DCE83B59-29CC-49E5-A17E-C9A0E6BBA5EB}" dt="2024-07-14T02:48:05.998" v="1650"/>
          <ac:graphicFrameMkLst>
            <pc:docMk/>
            <pc:sldMk cId="213268805" sldId="423"/>
            <ac:graphicFrameMk id="9" creationId="{B6E3239B-526D-B310-0DC8-2BD1C85BBD9F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2:48:15.987" v="1655" actId="1076"/>
          <ac:graphicFrameMkLst>
            <pc:docMk/>
            <pc:sldMk cId="213268805" sldId="423"/>
            <ac:graphicFrameMk id="10" creationId="{9C022F05-15F6-654D-1330-BACA47507FF7}"/>
          </ac:graphicFrameMkLst>
        </pc:graphicFrameChg>
        <pc:picChg chg="add mod">
          <ac:chgData name="Shafer, Ethan H MAJ" userId="505e747c-87be-44c0-94c2-fc4c31a873c1" providerId="ADAL" clId="{DCE83B59-29CC-49E5-A17E-C9A0E6BBA5EB}" dt="2024-07-14T02:46:31.713" v="1648"/>
          <ac:picMkLst>
            <pc:docMk/>
            <pc:sldMk cId="213268805" sldId="423"/>
            <ac:picMk id="5122" creationId="{3F8BF207-15F1-62CB-20EA-AA7ED4E8A04D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4:28:33.379" v="3817" actId="20577"/>
        <pc:sldMkLst>
          <pc:docMk/>
          <pc:sldMk cId="4136489348" sldId="424"/>
        </pc:sldMkLst>
        <pc:spChg chg="mod">
          <ac:chgData name="Shafer, Ethan H MAJ" userId="505e747c-87be-44c0-94c2-fc4c31a873c1" providerId="ADAL" clId="{DCE83B59-29CC-49E5-A17E-C9A0E6BBA5EB}" dt="2024-07-14T02:20:24.486" v="895" actId="20577"/>
          <ac:spMkLst>
            <pc:docMk/>
            <pc:sldMk cId="4136489348" sldId="424"/>
            <ac:spMk id="2" creationId="{1BAFB1AC-0194-5783-8310-9E46C61F6110}"/>
          </ac:spMkLst>
        </pc:spChg>
        <pc:spChg chg="mod">
          <ac:chgData name="Shafer, Ethan H MAJ" userId="505e747c-87be-44c0-94c2-fc4c31a873c1" providerId="ADAL" clId="{DCE83B59-29CC-49E5-A17E-C9A0E6BBA5EB}" dt="2024-07-14T04:28:33.379" v="3817" actId="20577"/>
          <ac:spMkLst>
            <pc:docMk/>
            <pc:sldMk cId="4136489348" sldId="424"/>
            <ac:spMk id="3" creationId="{6A609D8E-57C7-21A7-C074-CEACE772350C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3:04:21.157" v="1896" actId="20577"/>
        <pc:sldMkLst>
          <pc:docMk/>
          <pc:sldMk cId="4224059205" sldId="425"/>
        </pc:sldMkLst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2" creationId="{2F6822AD-78AE-2F9F-781E-6530CF20F27C}"/>
          </ac:spMkLst>
        </pc:spChg>
        <pc:spChg chg="del 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3" creationId="{BB022C7C-B026-F625-B3A5-2CE3E0DCF09A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2:56:26.857" v="1727" actId="700"/>
          <ac:spMkLst>
            <pc:docMk/>
            <pc:sldMk cId="4224059205" sldId="425"/>
            <ac:spMk id="6" creationId="{1B66DC60-4A69-7711-687E-F6417CB72EA3}"/>
          </ac:spMkLst>
        </pc:spChg>
        <pc:spChg chg="add del mod ord">
          <ac:chgData name="Shafer, Ethan H MAJ" userId="505e747c-87be-44c0-94c2-fc4c31a873c1" providerId="ADAL" clId="{DCE83B59-29CC-49E5-A17E-C9A0E6BBA5EB}" dt="2024-07-14T02:56:27.827" v="1728"/>
          <ac:spMkLst>
            <pc:docMk/>
            <pc:sldMk cId="4224059205" sldId="425"/>
            <ac:spMk id="7" creationId="{70D49B1D-8E63-CDC2-3AD4-19ADEC9A751F}"/>
          </ac:spMkLst>
        </pc:spChg>
        <pc:spChg chg="add del mod ord">
          <ac:chgData name="Shafer, Ethan H MAJ" userId="505e747c-87be-44c0-94c2-fc4c31a873c1" providerId="ADAL" clId="{DCE83B59-29CC-49E5-A17E-C9A0E6BBA5EB}" dt="2024-07-14T02:59:25.547" v="1842"/>
          <ac:spMkLst>
            <pc:docMk/>
            <pc:sldMk cId="4224059205" sldId="425"/>
            <ac:spMk id="8" creationId="{A34D4F8B-D4CD-895B-BFD0-C90B21CABE4C}"/>
          </ac:spMkLst>
        </pc:spChg>
        <pc:spChg chg="add del mod">
          <ac:chgData name="Shafer, Ethan H MAJ" userId="505e747c-87be-44c0-94c2-fc4c31a873c1" providerId="ADAL" clId="{DCE83B59-29CC-49E5-A17E-C9A0E6BBA5EB}" dt="2024-07-14T02:57:00.643" v="1791"/>
          <ac:spMkLst>
            <pc:docMk/>
            <pc:sldMk cId="4224059205" sldId="425"/>
            <ac:spMk id="9" creationId="{ABDFFF2E-C138-6AF2-CEF2-4B451E5FE100}"/>
          </ac:spMkLst>
        </pc:spChg>
        <pc:spChg chg="add del mod">
          <ac:chgData name="Shafer, Ethan H MAJ" userId="505e747c-87be-44c0-94c2-fc4c31a873c1" providerId="ADAL" clId="{DCE83B59-29CC-49E5-A17E-C9A0E6BBA5EB}" dt="2024-07-14T03:00:58.110" v="1870"/>
          <ac:spMkLst>
            <pc:docMk/>
            <pc:sldMk cId="4224059205" sldId="425"/>
            <ac:spMk id="13" creationId="{B00BC97E-5B10-F1BD-CDBE-6E60F9C46261}"/>
          </ac:spMkLst>
        </pc:spChg>
        <pc:graphicFrameChg chg="add mod">
          <ac:chgData name="Shafer, Ethan H MAJ" userId="505e747c-87be-44c0-94c2-fc4c31a873c1" providerId="ADAL" clId="{DCE83B59-29CC-49E5-A17E-C9A0E6BBA5EB}" dt="2024-07-14T02:59:25.497" v="1841"/>
          <ac:graphicFrameMkLst>
            <pc:docMk/>
            <pc:sldMk cId="4224059205" sldId="425"/>
            <ac:graphicFrameMk id="10" creationId="{375D3CB8-25B0-9A98-EB6E-C26B122326EC}"/>
          </ac:graphicFrameMkLst>
        </pc:graphicFrameChg>
        <pc:graphicFrameChg chg="add del mod modGraphic">
          <ac:chgData name="Shafer, Ethan H MAJ" userId="505e747c-87be-44c0-94c2-fc4c31a873c1" providerId="ADAL" clId="{DCE83B59-29CC-49E5-A17E-C9A0E6BBA5EB}" dt="2024-07-14T03:00:48.982" v="1859" actId="478"/>
          <ac:graphicFrameMkLst>
            <pc:docMk/>
            <pc:sldMk cId="4224059205" sldId="425"/>
            <ac:graphicFrameMk id="11" creationId="{C6740DDD-D0F1-05B0-84A9-F83E22C92BC7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3:00:58.042" v="1869"/>
          <ac:graphicFrameMkLst>
            <pc:docMk/>
            <pc:sldMk cId="4224059205" sldId="425"/>
            <ac:graphicFrameMk id="14" creationId="{097F2B5B-88D0-37F1-DFA0-63EC6B870A7B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3:01:11.457" v="1874" actId="1076"/>
          <ac:graphicFrameMkLst>
            <pc:docMk/>
            <pc:sldMk cId="4224059205" sldId="425"/>
            <ac:graphicFrameMk id="15" creationId="{952A193E-9E0A-E995-66FC-B5E57859C1BE}"/>
          </ac:graphicFrameMkLst>
        </pc:graphicFrameChg>
        <pc:picChg chg="add del mod">
          <ac:chgData name="Shafer, Ethan H MAJ" userId="505e747c-87be-44c0-94c2-fc4c31a873c1" providerId="ADAL" clId="{DCE83B59-29CC-49E5-A17E-C9A0E6BBA5EB}" dt="2024-07-14T02:56:59.607" v="1790" actId="478"/>
          <ac:picMkLst>
            <pc:docMk/>
            <pc:sldMk cId="4224059205" sldId="425"/>
            <ac:picMk id="8194" creationId="{52DF210D-1DB8-DF31-A161-200A4A8E84FB}"/>
          </ac:picMkLst>
        </pc:picChg>
        <pc:picChg chg="add mod">
          <ac:chgData name="Shafer, Ethan H MAJ" userId="505e747c-87be-44c0-94c2-fc4c31a873c1" providerId="ADAL" clId="{DCE83B59-29CC-49E5-A17E-C9A0E6BBA5EB}" dt="2024-07-14T02:59:58.864" v="1853" actId="1076"/>
          <ac:picMkLst>
            <pc:docMk/>
            <pc:sldMk cId="4224059205" sldId="425"/>
            <ac:picMk id="8196" creationId="{24F911DE-7FCA-D93D-96D5-4E53661A1527}"/>
          </ac:picMkLst>
        </pc:picChg>
      </pc:sldChg>
      <pc:sldChg chg="addSp delSp modSp new mod">
        <pc:chgData name="Shafer, Ethan H MAJ" userId="505e747c-87be-44c0-94c2-fc4c31a873c1" providerId="ADAL" clId="{DCE83B59-29CC-49E5-A17E-C9A0E6BBA5EB}" dt="2024-07-14T03:34:05.829" v="1937" actId="1076"/>
        <pc:sldMkLst>
          <pc:docMk/>
          <pc:sldMk cId="2459538913" sldId="426"/>
        </pc:sldMkLst>
        <pc:spChg chg="mod">
          <ac:chgData name="Shafer, Ethan H MAJ" userId="505e747c-87be-44c0-94c2-fc4c31a873c1" providerId="ADAL" clId="{DCE83B59-29CC-49E5-A17E-C9A0E6BBA5EB}" dt="2024-07-14T02:20:49.336" v="901" actId="20577"/>
          <ac:spMkLst>
            <pc:docMk/>
            <pc:sldMk cId="2459538913" sldId="426"/>
            <ac:spMk id="2" creationId="{2D5F6967-5E4D-1A97-032B-96BBD1708CC9}"/>
          </ac:spMkLst>
        </pc:spChg>
        <pc:spChg chg="del mod">
          <ac:chgData name="Shafer, Ethan H MAJ" userId="505e747c-87be-44c0-94c2-fc4c31a873c1" providerId="ADAL" clId="{DCE83B59-29CC-49E5-A17E-C9A0E6BBA5EB}" dt="2024-07-14T03:34:00.925" v="1935"/>
          <ac:spMkLst>
            <pc:docMk/>
            <pc:sldMk cId="2459538913" sldId="426"/>
            <ac:spMk id="3" creationId="{1B0F4C1A-BAC6-5A85-E5AA-5F88D3A36761}"/>
          </ac:spMkLst>
        </pc:spChg>
        <pc:picChg chg="add mod">
          <ac:chgData name="Shafer, Ethan H MAJ" userId="505e747c-87be-44c0-94c2-fc4c31a873c1" providerId="ADAL" clId="{DCE83B59-29CC-49E5-A17E-C9A0E6BBA5EB}" dt="2024-07-14T03:34:05.829" v="1937" actId="1076"/>
          <ac:picMkLst>
            <pc:docMk/>
            <pc:sldMk cId="2459538913" sldId="426"/>
            <ac:picMk id="10242" creationId="{AE75FDA3-ECC7-9895-C5E0-A5B2122725A9}"/>
          </ac:picMkLst>
        </pc:picChg>
      </pc:sldChg>
      <pc:sldChg chg="addSp delSp modSp new mod modNotesTx">
        <pc:chgData name="Shafer, Ethan H MAJ" userId="505e747c-87be-44c0-94c2-fc4c31a873c1" providerId="ADAL" clId="{DCE83B59-29CC-49E5-A17E-C9A0E6BBA5EB}" dt="2024-07-14T03:45:19.409" v="2300" actId="20577"/>
        <pc:sldMkLst>
          <pc:docMk/>
          <pc:sldMk cId="2268954444" sldId="427"/>
        </pc:sldMkLst>
        <pc:spChg chg="mod">
          <ac:chgData name="Shafer, Ethan H MAJ" userId="505e747c-87be-44c0-94c2-fc4c31a873c1" providerId="ADAL" clId="{DCE83B59-29CC-49E5-A17E-C9A0E6BBA5EB}" dt="2024-07-14T02:20:56.496" v="904" actId="20577"/>
          <ac:spMkLst>
            <pc:docMk/>
            <pc:sldMk cId="2268954444" sldId="427"/>
            <ac:spMk id="2" creationId="{4EFA2609-8D4F-E56B-FDA3-BE7698FB4AB7}"/>
          </ac:spMkLst>
        </pc:spChg>
        <pc:spChg chg="del mod">
          <ac:chgData name="Shafer, Ethan H MAJ" userId="505e747c-87be-44c0-94c2-fc4c31a873c1" providerId="ADAL" clId="{DCE83B59-29CC-49E5-A17E-C9A0E6BBA5EB}" dt="2024-07-14T03:43:40.199" v="1941"/>
          <ac:spMkLst>
            <pc:docMk/>
            <pc:sldMk cId="2268954444" sldId="427"/>
            <ac:spMk id="3" creationId="{9A67B661-405D-4C6E-9274-4D3DF94FBDED}"/>
          </ac:spMkLst>
        </pc:spChg>
        <pc:picChg chg="add mod">
          <ac:chgData name="Shafer, Ethan H MAJ" userId="505e747c-87be-44c0-94c2-fc4c31a873c1" providerId="ADAL" clId="{DCE83B59-29CC-49E5-A17E-C9A0E6BBA5EB}" dt="2024-07-14T03:43:40.199" v="1941"/>
          <ac:picMkLst>
            <pc:docMk/>
            <pc:sldMk cId="2268954444" sldId="427"/>
            <ac:picMk id="11266" creationId="{7D488097-BAE7-3BF8-3F54-89E1B17888DC}"/>
          </ac:picMkLst>
        </pc:picChg>
      </pc:sldChg>
      <pc:sldChg chg="modSp new mod">
        <pc:chgData name="Shafer, Ethan H MAJ" userId="505e747c-87be-44c0-94c2-fc4c31a873c1" providerId="ADAL" clId="{DCE83B59-29CC-49E5-A17E-C9A0E6BBA5EB}" dt="2024-07-14T03:57:31.018" v="2633" actId="12"/>
        <pc:sldMkLst>
          <pc:docMk/>
          <pc:sldMk cId="3047376269" sldId="428"/>
        </pc:sldMkLst>
        <pc:spChg chg="mod">
          <ac:chgData name="Shafer, Ethan H MAJ" userId="505e747c-87be-44c0-94c2-fc4c31a873c1" providerId="ADAL" clId="{DCE83B59-29CC-49E5-A17E-C9A0E6BBA5EB}" dt="2024-07-14T03:47:06.722" v="2439" actId="20577"/>
          <ac:spMkLst>
            <pc:docMk/>
            <pc:sldMk cId="3047376269" sldId="428"/>
            <ac:spMk id="2" creationId="{0BA71BB9-7474-7052-D39F-9D5E24B40F11}"/>
          </ac:spMkLst>
        </pc:spChg>
        <pc:spChg chg="mod">
          <ac:chgData name="Shafer, Ethan H MAJ" userId="505e747c-87be-44c0-94c2-fc4c31a873c1" providerId="ADAL" clId="{DCE83B59-29CC-49E5-A17E-C9A0E6BBA5EB}" dt="2024-07-14T03:57:31.018" v="2633" actId="12"/>
          <ac:spMkLst>
            <pc:docMk/>
            <pc:sldMk cId="3047376269" sldId="428"/>
            <ac:spMk id="3" creationId="{1C34F908-EB36-4E7C-3385-B8E314C5C86B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2:26.696" v="1331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DCE83B59-29CC-49E5-A17E-C9A0E6BBA5EB}" dt="2024-07-14T02:31:49.857" v="1154" actId="20577"/>
          <ac:spMkLst>
            <pc:docMk/>
            <pc:sldMk cId="1277706378" sldId="429"/>
            <ac:spMk id="2" creationId="{F9FAB29C-AEE5-0F1D-A9B8-CCA9FFC14472}"/>
          </ac:spMkLst>
        </pc:spChg>
        <pc:spChg chg="mod">
          <ac:chgData name="Shafer, Ethan H MAJ" userId="505e747c-87be-44c0-94c2-fc4c31a873c1" providerId="ADAL" clId="{DCE83B59-29CC-49E5-A17E-C9A0E6BBA5EB}" dt="2024-07-14T02:32:26.696" v="1331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modSp new mod">
        <pc:chgData name="Shafer, Ethan H MAJ" userId="505e747c-87be-44c0-94c2-fc4c31a873c1" providerId="ADAL" clId="{DCE83B59-29CC-49E5-A17E-C9A0E6BBA5EB}" dt="2024-07-14T02:37:01.007" v="1506" actId="20577"/>
        <pc:sldMkLst>
          <pc:docMk/>
          <pc:sldMk cId="2231045084" sldId="430"/>
        </pc:sldMkLst>
        <pc:spChg chg="mod">
          <ac:chgData name="Shafer, Ethan H MAJ" userId="505e747c-87be-44c0-94c2-fc4c31a873c1" providerId="ADAL" clId="{DCE83B59-29CC-49E5-A17E-C9A0E6BBA5EB}" dt="2024-07-14T02:36:00.056" v="1369" actId="20577"/>
          <ac:spMkLst>
            <pc:docMk/>
            <pc:sldMk cId="2231045084" sldId="430"/>
            <ac:spMk id="2" creationId="{8B3848C0-0466-A48E-79DB-249600A4B447}"/>
          </ac:spMkLst>
        </pc:spChg>
        <pc:spChg chg="mod">
          <ac:chgData name="Shafer, Ethan H MAJ" userId="505e747c-87be-44c0-94c2-fc4c31a873c1" providerId="ADAL" clId="{DCE83B59-29CC-49E5-A17E-C9A0E6BBA5EB}" dt="2024-07-14T02:37:01.007" v="1506" actId="20577"/>
          <ac:spMkLst>
            <pc:docMk/>
            <pc:sldMk cId="2231045084" sldId="430"/>
            <ac:spMk id="3" creationId="{F200C77D-481D-7067-2A81-C09FE0C46572}"/>
          </ac:spMkLst>
        </pc:spChg>
      </pc:sldChg>
      <pc:sldChg chg="modSp add mod modNotesTx">
        <pc:chgData name="Shafer, Ethan H MAJ" userId="505e747c-87be-44c0-94c2-fc4c31a873c1" providerId="ADAL" clId="{DCE83B59-29CC-49E5-A17E-C9A0E6BBA5EB}" dt="2024-07-14T02:37:52.056" v="1642" actId="20577"/>
        <pc:sldMkLst>
          <pc:docMk/>
          <pc:sldMk cId="3810137962" sldId="431"/>
        </pc:sldMkLst>
        <pc:spChg chg="mod">
          <ac:chgData name="Shafer, Ethan H MAJ" userId="505e747c-87be-44c0-94c2-fc4c31a873c1" providerId="ADAL" clId="{DCE83B59-29CC-49E5-A17E-C9A0E6BBA5EB}" dt="2024-07-14T02:37:18.811" v="1536" actId="20577"/>
          <ac:spMkLst>
            <pc:docMk/>
            <pc:sldMk cId="3810137962" sldId="431"/>
            <ac:spMk id="2" creationId="{6BF5711D-C7BA-7497-76B1-1E4A26C9CD6D}"/>
          </ac:spMkLst>
        </pc:spChg>
      </pc:sldChg>
      <pc:sldChg chg="addSp delSp modSp add mod modNotesTx">
        <pc:chgData name="Shafer, Ethan H MAJ" userId="505e747c-87be-44c0-94c2-fc4c31a873c1" providerId="ADAL" clId="{DCE83B59-29CC-49E5-A17E-C9A0E6BBA5EB}" dt="2024-07-14T04:15:26.784" v="3719" actId="20577"/>
        <pc:sldMkLst>
          <pc:docMk/>
          <pc:sldMk cId="314782937" sldId="432"/>
        </pc:sldMkLst>
        <pc:spChg chg="add del mod">
          <ac:chgData name="Shafer, Ethan H MAJ" userId="505e747c-87be-44c0-94c2-fc4c31a873c1" providerId="ADAL" clId="{DCE83B59-29CC-49E5-A17E-C9A0E6BBA5EB}" dt="2024-07-14T02:50:34.047" v="1658"/>
          <ac:spMkLst>
            <pc:docMk/>
            <pc:sldMk cId="314782937" sldId="432"/>
            <ac:spMk id="3" creationId="{D8ED6FDA-C3FF-FC5D-CC4E-B23A7E7A08BF}"/>
          </ac:spMkLst>
        </pc:spChg>
        <pc:graphicFrameChg chg="add del mod">
          <ac:chgData name="Shafer, Ethan H MAJ" userId="505e747c-87be-44c0-94c2-fc4c31a873c1" providerId="ADAL" clId="{DCE83B59-29CC-49E5-A17E-C9A0E6BBA5EB}" dt="2024-07-14T02:51:19.629" v="1668" actId="478"/>
          <ac:graphicFrameMkLst>
            <pc:docMk/>
            <pc:sldMk cId="314782937" sldId="432"/>
            <ac:graphicFrameMk id="7" creationId="{9DFCB49E-58B2-B023-85C5-2B006FEBDF5D}"/>
          </ac:graphicFrameMkLst>
        </pc:graphicFrameChg>
        <pc:graphicFrameChg chg="add mod">
          <ac:chgData name="Shafer, Ethan H MAJ" userId="505e747c-87be-44c0-94c2-fc4c31a873c1" providerId="ADAL" clId="{DCE83B59-29CC-49E5-A17E-C9A0E6BBA5EB}" dt="2024-07-14T02:51:56.186" v="1669"/>
          <ac:graphicFrameMkLst>
            <pc:docMk/>
            <pc:sldMk cId="314782937" sldId="432"/>
            <ac:graphicFrameMk id="8" creationId="{8DD29F06-CE39-61A9-8681-AF8063FD4B35}"/>
          </ac:graphicFrameMkLst>
        </pc:graphicFrameChg>
        <pc:graphicFrameChg chg="add mod modGraphic">
          <ac:chgData name="Shafer, Ethan H MAJ" userId="505e747c-87be-44c0-94c2-fc4c31a873c1" providerId="ADAL" clId="{DCE83B59-29CC-49E5-A17E-C9A0E6BBA5EB}" dt="2024-07-14T04:14:54.659" v="3718" actId="120"/>
          <ac:graphicFrameMkLst>
            <pc:docMk/>
            <pc:sldMk cId="314782937" sldId="432"/>
            <ac:graphicFrameMk id="9" creationId="{31229BA0-2EC2-A7DB-CA6C-611416FF737F}"/>
          </ac:graphicFrameMkLst>
        </pc:graphicFrameChg>
        <pc:graphicFrameChg chg="mod modGraphic">
          <ac:chgData name="Shafer, Ethan H MAJ" userId="505e747c-87be-44c0-94c2-fc4c31a873c1" providerId="ADAL" clId="{DCE83B59-29CC-49E5-A17E-C9A0E6BBA5EB}" dt="2024-07-14T02:53:01.090" v="1726" actId="1076"/>
          <ac:graphicFrameMkLst>
            <pc:docMk/>
            <pc:sldMk cId="314782937" sldId="432"/>
            <ac:graphicFrameMk id="10" creationId="{9C022F05-15F6-654D-1330-BACA47507FF7}"/>
          </ac:graphicFrameMkLst>
        </pc:graphicFrameChg>
        <pc:picChg chg="del">
          <ac:chgData name="Shafer, Ethan H MAJ" userId="505e747c-87be-44c0-94c2-fc4c31a873c1" providerId="ADAL" clId="{DCE83B59-29CC-49E5-A17E-C9A0E6BBA5EB}" dt="2024-07-14T02:50:32.857" v="1657" actId="478"/>
          <ac:picMkLst>
            <pc:docMk/>
            <pc:sldMk cId="314782937" sldId="432"/>
            <ac:picMk id="5122" creationId="{3F8BF207-15F1-62CB-20EA-AA7ED4E8A04D}"/>
          </ac:picMkLst>
        </pc:picChg>
        <pc:picChg chg="add mod">
          <ac:chgData name="Shafer, Ethan H MAJ" userId="505e747c-87be-44c0-94c2-fc4c31a873c1" providerId="ADAL" clId="{DCE83B59-29CC-49E5-A17E-C9A0E6BBA5EB}" dt="2024-07-14T02:50:38.317" v="1660" actId="14100"/>
          <ac:picMkLst>
            <pc:docMk/>
            <pc:sldMk cId="314782937" sldId="432"/>
            <ac:picMk id="7170" creationId="{3512AC74-E2CE-477F-8618-8AA41EEE3C95}"/>
          </ac:picMkLst>
        </pc:picChg>
      </pc:sldChg>
      <pc:sldChg chg="addSp delSp modSp add mod modClrScheme chgLayout modNotesTx">
        <pc:chgData name="Shafer, Ethan H MAJ" userId="505e747c-87be-44c0-94c2-fc4c31a873c1" providerId="ADAL" clId="{DCE83B59-29CC-49E5-A17E-C9A0E6BBA5EB}" dt="2024-07-14T03:04:03.938" v="1882" actId="20577"/>
        <pc:sldMkLst>
          <pc:docMk/>
          <pc:sldMk cId="802819217" sldId="433"/>
        </pc:sldMkLst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2" creationId="{2F6822AD-78AE-2F9F-781E-6530CF20F27C}"/>
          </ac:spMkLst>
        </pc:spChg>
        <pc:spChg chg="add del mod">
          <ac:chgData name="Shafer, Ethan H MAJ" userId="505e747c-87be-44c0-94c2-fc4c31a873c1" providerId="ADAL" clId="{DCE83B59-29CC-49E5-A17E-C9A0E6BBA5EB}" dt="2024-07-14T03:03:38.657" v="1877"/>
          <ac:spMkLst>
            <pc:docMk/>
            <pc:sldMk cId="802819217" sldId="433"/>
            <ac:spMk id="3" creationId="{60479372-EA39-AF76-679E-114F5400027F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4" creationId="{AEA23125-863A-F1CA-77D6-38E9F9E04C7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5" creationId="{52C84E90-DCD3-93B7-C43D-2AB2317F02FE}"/>
          </ac:spMkLst>
        </pc:spChg>
        <pc:spChg chg="mod or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6" creationId="{1B66DC60-4A69-7711-687E-F6417CB72EA3}"/>
          </ac:spMkLst>
        </pc:spChg>
        <pc:spChg chg="add del mod">
          <ac:chgData name="Shafer, Ethan H MAJ" userId="505e747c-87be-44c0-94c2-fc4c31a873c1" providerId="ADAL" clId="{DCE83B59-29CC-49E5-A17E-C9A0E6BBA5EB}" dt="2024-07-14T03:03:47.097" v="1879" actId="700"/>
          <ac:spMkLst>
            <pc:docMk/>
            <pc:sldMk cId="802819217" sldId="433"/>
            <ac:spMk id="8" creationId="{19E1575A-C159-282F-E4BC-00022C418964}"/>
          </ac:spMkLst>
        </pc:spChg>
        <pc:graphicFrameChg chg="del">
          <ac:chgData name="Shafer, Ethan H MAJ" userId="505e747c-87be-44c0-94c2-fc4c31a873c1" providerId="ADAL" clId="{DCE83B59-29CC-49E5-A17E-C9A0E6BBA5EB}" dt="2024-07-14T03:03:43.079" v="1878" actId="478"/>
          <ac:graphicFrameMkLst>
            <pc:docMk/>
            <pc:sldMk cId="802819217" sldId="433"/>
            <ac:graphicFrameMk id="15" creationId="{952A193E-9E0A-E995-66FC-B5E57859C1BE}"/>
          </ac:graphicFrameMkLst>
        </pc:graphicFrameChg>
        <pc:picChg chg="del">
          <ac:chgData name="Shafer, Ethan H MAJ" userId="505e747c-87be-44c0-94c2-fc4c31a873c1" providerId="ADAL" clId="{DCE83B59-29CC-49E5-A17E-C9A0E6BBA5EB}" dt="2024-07-14T03:03:37.557" v="1876" actId="478"/>
          <ac:picMkLst>
            <pc:docMk/>
            <pc:sldMk cId="802819217" sldId="433"/>
            <ac:picMk id="8196" creationId="{24F911DE-7FCA-D93D-96D5-4E53661A1527}"/>
          </ac:picMkLst>
        </pc:picChg>
        <pc:picChg chg="add mod ord">
          <ac:chgData name="Shafer, Ethan H MAJ" userId="505e747c-87be-44c0-94c2-fc4c31a873c1" providerId="ADAL" clId="{DCE83B59-29CC-49E5-A17E-C9A0E6BBA5EB}" dt="2024-07-14T03:03:53.110" v="1880" actId="12788"/>
          <ac:picMkLst>
            <pc:docMk/>
            <pc:sldMk cId="802819217" sldId="433"/>
            <ac:picMk id="9218" creationId="{5C283C3A-AA30-1295-698B-F4605D05A4DE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4T03:46:26.691" v="2352" actId="20577"/>
        <pc:sldMkLst>
          <pc:docMk/>
          <pc:sldMk cId="3818507904" sldId="434"/>
        </pc:sldMkLst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2" creationId="{39A44781-CCFF-5F59-B181-D8E208CC07B9}"/>
          </ac:spMkLst>
        </pc:spChg>
        <pc:spChg chg="del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3" creationId="{794C5994-DC54-40C0-F570-1272A89C0B8E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4" creationId="{BC08AA67-351E-FC47-4016-C705D1382814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5" creationId="{28F1E1E3-69AC-6436-F78E-4D11F0798A8B}"/>
          </ac:spMkLst>
        </pc:spChg>
        <pc:spChg chg="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6" creationId="{57EC0563-16E4-FEB6-58FD-08178F0D5C8D}"/>
          </ac:spMkLst>
        </pc:spChg>
        <pc:spChg chg="add mod ord">
          <ac:chgData name="Shafer, Ethan H MAJ" userId="505e747c-87be-44c0-94c2-fc4c31a873c1" providerId="ADAL" clId="{DCE83B59-29CC-49E5-A17E-C9A0E6BBA5EB}" dt="2024-07-14T03:46:26.691" v="2352" actId="20577"/>
          <ac:spMkLst>
            <pc:docMk/>
            <pc:sldMk cId="3818507904" sldId="434"/>
            <ac:spMk id="7" creationId="{6AC26A14-9378-45FF-6E85-363D143972B3}"/>
          </ac:spMkLst>
        </pc:spChg>
        <pc:spChg chg="add mod ord">
          <ac:chgData name="Shafer, Ethan H MAJ" userId="505e747c-87be-44c0-94c2-fc4c31a873c1" providerId="ADAL" clId="{DCE83B59-29CC-49E5-A17E-C9A0E6BBA5EB}" dt="2024-07-14T03:46:22.198" v="2335" actId="700"/>
          <ac:spMkLst>
            <pc:docMk/>
            <pc:sldMk cId="3818507904" sldId="434"/>
            <ac:spMk id="8" creationId="{CFB84E65-6257-D015-7F1B-C39C1B0F7C2E}"/>
          </ac:spMkLst>
        </pc:spChg>
      </pc:sldChg>
      <pc:sldChg chg="addSp delSp modSp new mod modClrScheme chgLayout modNotesTx">
        <pc:chgData name="Shafer, Ethan H MAJ" userId="505e747c-87be-44c0-94c2-fc4c31a873c1" providerId="ADAL" clId="{DCE83B59-29CC-49E5-A17E-C9A0E6BBA5EB}" dt="2024-07-14T04:13:43.853" v="3607" actId="20577"/>
        <pc:sldMkLst>
          <pc:docMk/>
          <pc:sldMk cId="3355581330" sldId="435"/>
        </pc:sldMkLst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2" creationId="{54C7F039-87E7-684A-83C8-B5D2CBC228FE}"/>
          </ac:spMkLst>
        </pc:spChg>
        <pc:spChg chg="del mod ord">
          <ac:chgData name="Shafer, Ethan H MAJ" userId="505e747c-87be-44c0-94c2-fc4c31a873c1" providerId="ADAL" clId="{DCE83B59-29CC-49E5-A17E-C9A0E6BBA5EB}" dt="2024-07-14T03:46:33.683" v="2354" actId="700"/>
          <ac:spMkLst>
            <pc:docMk/>
            <pc:sldMk cId="3355581330" sldId="435"/>
            <ac:spMk id="3" creationId="{02DD7E85-2D00-A6D6-B36E-931D371D9199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4" creationId="{01DD5D00-FAE1-CF62-5DA5-9617D79C83FB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5" creationId="{D093F7E7-CB0F-5D1E-9094-5606C518FB44}"/>
          </ac:spMkLst>
        </pc:spChg>
        <pc:spChg chg="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6" creationId="{E7A55C49-8114-821C-CFA0-FC937AAB6F30}"/>
          </ac:spMkLst>
        </pc:spChg>
        <pc:spChg chg="add mod ord">
          <ac:chgData name="Shafer, Ethan H MAJ" userId="505e747c-87be-44c0-94c2-fc4c31a873c1" providerId="ADAL" clId="{DCE83B59-29CC-49E5-A17E-C9A0E6BBA5EB}" dt="2024-07-14T04:03:44.086" v="3001" actId="20577"/>
          <ac:spMkLst>
            <pc:docMk/>
            <pc:sldMk cId="3355581330" sldId="435"/>
            <ac:spMk id="7" creationId="{046C9505-8426-4560-9F7B-C67315EF0CD5}"/>
          </ac:spMkLst>
        </pc:spChg>
        <pc:spChg chg="add del mod ord">
          <ac:chgData name="Shafer, Ethan H MAJ" userId="505e747c-87be-44c0-94c2-fc4c31a873c1" providerId="ADAL" clId="{DCE83B59-29CC-49E5-A17E-C9A0E6BBA5EB}" dt="2024-07-14T03:56:44.056" v="2489" actId="700"/>
          <ac:spMkLst>
            <pc:docMk/>
            <pc:sldMk cId="3355581330" sldId="435"/>
            <ac:spMk id="8" creationId="{FA329272-9A87-24CD-9888-DAADF3885016}"/>
          </ac:spMkLst>
        </pc:spChg>
        <pc:spChg chg="add mod ord">
          <ac:chgData name="Shafer, Ethan H MAJ" userId="505e747c-87be-44c0-94c2-fc4c31a873c1" providerId="ADAL" clId="{DCE83B59-29CC-49E5-A17E-C9A0E6BBA5EB}" dt="2024-07-14T04:03:59.588" v="3025" actId="12"/>
          <ac:spMkLst>
            <pc:docMk/>
            <pc:sldMk cId="3355581330" sldId="435"/>
            <ac:spMk id="9" creationId="{4E18AFE5-ACD1-2D09-018C-674FE4F9B054}"/>
          </ac:spMkLst>
        </pc:spChg>
        <pc:spChg chg="add mod ord">
          <ac:chgData name="Shafer, Ethan H MAJ" userId="505e747c-87be-44c0-94c2-fc4c31a873c1" providerId="ADAL" clId="{DCE83B59-29CC-49E5-A17E-C9A0E6BBA5EB}" dt="2024-07-14T04:04:14.062" v="3027" actId="11"/>
          <ac:spMkLst>
            <pc:docMk/>
            <pc:sldMk cId="3355581330" sldId="435"/>
            <ac:spMk id="10" creationId="{452D90C7-5A1C-302B-F08D-6240AAEB4EC5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5:15:35.560" v="3820" actId="20577"/>
        <pc:sldMkLst>
          <pc:docMk/>
          <pc:sldMk cId="1595415129" sldId="436"/>
        </pc:sldMkLst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2" creationId="{4089EBD0-78F6-0808-C9B0-9E827E9D4426}"/>
          </ac:spMkLst>
        </pc:spChg>
        <pc:spChg chg="del 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3" creationId="{7B0A78F7-1FA7-55C8-953B-F2D61BE51037}"/>
          </ac:spMkLst>
        </pc:spChg>
        <pc:spChg chg="del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4" creationId="{7BAB4D21-CA6B-2A34-A490-4E1C418BD4EF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5" creationId="{3341E5C6-5D0A-2A11-C8CB-70F8856BE92C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6" creationId="{B7192D5C-6F18-D294-3362-44A839A20376}"/>
          </ac:spMkLst>
        </pc:spChg>
        <pc:spChg chg="mod ord">
          <ac:chgData name="Shafer, Ethan H MAJ" userId="505e747c-87be-44c0-94c2-fc4c31a873c1" providerId="ADAL" clId="{DCE83B59-29CC-49E5-A17E-C9A0E6BBA5EB}" dt="2024-07-14T04:07:18.033" v="3058" actId="700"/>
          <ac:spMkLst>
            <pc:docMk/>
            <pc:sldMk cId="1595415129" sldId="436"/>
            <ac:spMk id="7" creationId="{F2A681B9-22EF-F463-AAEB-D998ACDF5CFD}"/>
          </ac:spMkLst>
        </pc:spChg>
        <pc:spChg chg="add mod ord">
          <ac:chgData name="Shafer, Ethan H MAJ" userId="505e747c-87be-44c0-94c2-fc4c31a873c1" providerId="ADAL" clId="{DCE83B59-29CC-49E5-A17E-C9A0E6BBA5EB}" dt="2024-07-14T05:15:35.560" v="3820" actId="20577"/>
          <ac:spMkLst>
            <pc:docMk/>
            <pc:sldMk cId="1595415129" sldId="436"/>
            <ac:spMk id="8" creationId="{F0DED245-F7FE-411A-9DAE-3C050B279029}"/>
          </ac:spMkLst>
        </pc:spChg>
      </pc:sldChg>
      <pc:sldChg chg="modSp new del mod">
        <pc:chgData name="Shafer, Ethan H MAJ" userId="505e747c-87be-44c0-94c2-fc4c31a873c1" providerId="ADAL" clId="{DCE83B59-29CC-49E5-A17E-C9A0E6BBA5EB}" dt="2024-07-14T04:04:50.909" v="3028" actId="47"/>
        <pc:sldMkLst>
          <pc:docMk/>
          <pc:sldMk cId="1985458619" sldId="436"/>
        </pc:sldMkLst>
        <pc:spChg chg="mod">
          <ac:chgData name="Shafer, Ethan H MAJ" userId="505e747c-87be-44c0-94c2-fc4c31a873c1" providerId="ADAL" clId="{DCE83B59-29CC-49E5-A17E-C9A0E6BBA5EB}" dt="2024-07-14T04:03:56.574" v="3024" actId="20577"/>
          <ac:spMkLst>
            <pc:docMk/>
            <pc:sldMk cId="1985458619" sldId="436"/>
            <ac:spMk id="2" creationId="{55E7EEAF-5430-4236-CA50-F766074CBA7F}"/>
          </ac:spMkLst>
        </pc:spChg>
      </pc:sldChg>
      <pc:sldChg chg="addSp delSp modSp new mod modClrScheme chgLayout">
        <pc:chgData name="Shafer, Ethan H MAJ" userId="505e747c-87be-44c0-94c2-fc4c31a873c1" providerId="ADAL" clId="{DCE83B59-29CC-49E5-A17E-C9A0E6BBA5EB}" dt="2024-07-14T04:12:56.122" v="3514" actId="20577"/>
        <pc:sldMkLst>
          <pc:docMk/>
          <pc:sldMk cId="1660836599" sldId="437"/>
        </pc:sldMkLst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2" creationId="{3CA2F332-D7C0-0255-1D3F-AECCCE9C11C0}"/>
          </ac:spMkLst>
        </pc:spChg>
        <pc:spChg chg="del 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3" creationId="{C2474361-0EE0-4D12-14CF-433A2E29DE43}"/>
          </ac:spMkLst>
        </pc:spChg>
        <pc:spChg chg="del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4" creationId="{F1E11055-5632-1DDF-968F-22689A93F3D0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5" creationId="{773423C7-FEE7-7F1A-429E-80D3D3B913F9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6" creationId="{7D042BE6-1A1E-636E-D9B2-02F91D96F3A2}"/>
          </ac:spMkLst>
        </pc:spChg>
        <pc:spChg chg="mod ord">
          <ac:chgData name="Shafer, Ethan H MAJ" userId="505e747c-87be-44c0-94c2-fc4c31a873c1" providerId="ADAL" clId="{DCE83B59-29CC-49E5-A17E-C9A0E6BBA5EB}" dt="2024-07-14T04:07:38.188" v="3114" actId="700"/>
          <ac:spMkLst>
            <pc:docMk/>
            <pc:sldMk cId="1660836599" sldId="437"/>
            <ac:spMk id="7" creationId="{599C3C5B-9102-18FD-93D8-CC565941D0AA}"/>
          </ac:spMkLst>
        </pc:spChg>
        <pc:spChg chg="add mod ord">
          <ac:chgData name="Shafer, Ethan H MAJ" userId="505e747c-87be-44c0-94c2-fc4c31a873c1" providerId="ADAL" clId="{DCE83B59-29CC-49E5-A17E-C9A0E6BBA5EB}" dt="2024-07-14T04:12:56.122" v="3514" actId="20577"/>
          <ac:spMkLst>
            <pc:docMk/>
            <pc:sldMk cId="1660836599" sldId="437"/>
            <ac:spMk id="8" creationId="{1F733B1F-F0A9-AADB-3904-B721BB0E3637}"/>
          </ac:spMkLst>
        </pc:spChg>
      </pc:sldChg>
      <pc:sldChg chg="addSp delSp modSp new mod ord modNotesTx">
        <pc:chgData name="Shafer, Ethan H MAJ" userId="505e747c-87be-44c0-94c2-fc4c31a873c1" providerId="ADAL" clId="{DCE83B59-29CC-49E5-A17E-C9A0E6BBA5EB}" dt="2024-07-15T04:50:27.998" v="3885" actId="20577"/>
        <pc:sldMkLst>
          <pc:docMk/>
          <pc:sldMk cId="73479689" sldId="438"/>
        </pc:sldMkLst>
        <pc:spChg chg="mod">
          <ac:chgData name="Shafer, Ethan H MAJ" userId="505e747c-87be-44c0-94c2-fc4c31a873c1" providerId="ADAL" clId="{DCE83B59-29CC-49E5-A17E-C9A0E6BBA5EB}" dt="2024-07-14T04:26:36.139" v="3746" actId="20577"/>
          <ac:spMkLst>
            <pc:docMk/>
            <pc:sldMk cId="73479689" sldId="438"/>
            <ac:spMk id="2" creationId="{C92D384B-49AA-506B-8741-E4B74EC9659B}"/>
          </ac:spMkLst>
        </pc:spChg>
        <pc:spChg chg="del">
          <ac:chgData name="Shafer, Ethan H MAJ" userId="505e747c-87be-44c0-94c2-fc4c31a873c1" providerId="ADAL" clId="{DCE83B59-29CC-49E5-A17E-C9A0E6BBA5EB}" dt="2024-07-14T04:27:03.471" v="3747" actId="22"/>
          <ac:spMkLst>
            <pc:docMk/>
            <pc:sldMk cId="73479689" sldId="438"/>
            <ac:spMk id="3" creationId="{EACCF5DC-8825-2096-432E-AE90CC3CB932}"/>
          </ac:spMkLst>
        </pc:spChg>
        <pc:picChg chg="add mod ord">
          <ac:chgData name="Shafer, Ethan H MAJ" userId="505e747c-87be-44c0-94c2-fc4c31a873c1" providerId="ADAL" clId="{DCE83B59-29CC-49E5-A17E-C9A0E6BBA5EB}" dt="2024-07-14T04:27:03.471" v="3747" actId="22"/>
          <ac:picMkLst>
            <pc:docMk/>
            <pc:sldMk cId="73479689" sldId="438"/>
            <ac:picMk id="8" creationId="{3401F8EB-01F4-D672-D5E9-DC7C3B089431}"/>
          </ac:picMkLst>
        </pc:picChg>
      </pc:sldChg>
      <pc:sldChg chg="addSp delSp modSp new mod modClrScheme chgLayout">
        <pc:chgData name="Shafer, Ethan H MAJ" userId="505e747c-87be-44c0-94c2-fc4c31a873c1" providerId="ADAL" clId="{DCE83B59-29CC-49E5-A17E-C9A0E6BBA5EB}" dt="2024-07-15T04:50:08.476" v="3838" actId="20577"/>
        <pc:sldMkLst>
          <pc:docMk/>
          <pc:sldMk cId="2561248663" sldId="439"/>
        </pc:sldMkLst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2" creationId="{E0126C14-6441-BE1D-14BC-784C481147D3}"/>
          </ac:spMkLst>
        </pc:spChg>
        <pc:spChg chg="del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3" creationId="{E7A9C97D-D74C-DFD5-ADCF-A15C268BBFA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4" creationId="{2AC20E4C-AF81-A96C-4BD7-BEBFC17AF384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5" creationId="{8334EB3D-95B1-B87E-884E-93A17B85B6F1}"/>
          </ac:spMkLst>
        </pc:spChg>
        <pc:spChg chg="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6" creationId="{E45E7D3F-ADE4-567E-AFEB-DEF11B5312EB}"/>
          </ac:spMkLst>
        </pc:spChg>
        <pc:spChg chg="add mod ord">
          <ac:chgData name="Shafer, Ethan H MAJ" userId="505e747c-87be-44c0-94c2-fc4c31a873c1" providerId="ADAL" clId="{DCE83B59-29CC-49E5-A17E-C9A0E6BBA5EB}" dt="2024-07-15T04:50:08.476" v="3838" actId="20577"/>
          <ac:spMkLst>
            <pc:docMk/>
            <pc:sldMk cId="2561248663" sldId="439"/>
            <ac:spMk id="7" creationId="{4AAF0317-92BD-62FB-A5EF-FC28254F58D8}"/>
          </ac:spMkLst>
        </pc:spChg>
        <pc:spChg chg="add mod ord">
          <ac:chgData name="Shafer, Ethan H MAJ" userId="505e747c-87be-44c0-94c2-fc4c31a873c1" providerId="ADAL" clId="{DCE83B59-29CC-49E5-A17E-C9A0E6BBA5EB}" dt="2024-07-15T04:50:06.023" v="3822" actId="700"/>
          <ac:spMkLst>
            <pc:docMk/>
            <pc:sldMk cId="2561248663" sldId="439"/>
            <ac:spMk id="8" creationId="{6FD4162D-2241-1C83-7E4C-3C9C752DF7C2}"/>
          </ac:spMkLst>
        </pc:spChg>
      </pc:sldChg>
    </pc:docChg>
  </pc:docChgLst>
  <pc:docChgLst>
    <pc:chgData name="Sloan, Jonathan LTC" userId="b55b9a62-7ad6-43ea-8df1-928d32393756" providerId="ADAL" clId="{7C871D4F-B2D6-44EE-B81D-6627E9938F40}"/>
    <pc:docChg chg="custSel addSld delSld modSld">
      <pc:chgData name="Sloan, Jonathan LTC" userId="b55b9a62-7ad6-43ea-8df1-928d32393756" providerId="ADAL" clId="{7C871D4F-B2D6-44EE-B81D-6627E9938F40}" dt="2021-08-17T11:22:45.619" v="1060"/>
      <pc:docMkLst>
        <pc:docMk/>
      </pc:docMkLst>
      <pc:sldChg chg="modSp mod">
        <pc:chgData name="Sloan, Jonathan LTC" userId="b55b9a62-7ad6-43ea-8df1-928d32393756" providerId="ADAL" clId="{7C871D4F-B2D6-44EE-B81D-6627E9938F40}" dt="2021-08-14T19:33:11.359" v="24" actId="20577"/>
        <pc:sldMkLst>
          <pc:docMk/>
          <pc:sldMk cId="2059293038" sldId="257"/>
        </pc:sldMkLst>
        <pc:spChg chg="mod">
          <ac:chgData name="Sloan, Jonathan LTC" userId="b55b9a62-7ad6-43ea-8df1-928d32393756" providerId="ADAL" clId="{7C871D4F-B2D6-44EE-B81D-6627E9938F40}" dt="2021-08-14T19:33:11.359" v="24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modAnim">
        <pc:chgData name="Sloan, Jonathan LTC" userId="b55b9a62-7ad6-43ea-8df1-928d32393756" providerId="ADAL" clId="{7C871D4F-B2D6-44EE-B81D-6627E9938F40}" dt="2021-08-17T11:22:45.619" v="1060"/>
        <pc:sldMkLst>
          <pc:docMk/>
          <pc:sldMk cId="321356400" sldId="258"/>
        </pc:sldMkLst>
      </pc:sldChg>
      <pc:sldChg chg="modNotesTx">
        <pc:chgData name="Sloan, Jonathan LTC" userId="b55b9a62-7ad6-43ea-8df1-928d32393756" providerId="ADAL" clId="{7C871D4F-B2D6-44EE-B81D-6627E9938F40}" dt="2021-08-14T19:45:00.472" v="470" actId="20577"/>
        <pc:sldMkLst>
          <pc:docMk/>
          <pc:sldMk cId="767525549" sldId="259"/>
        </pc:sldMkLst>
      </pc:sldChg>
      <pc:sldChg chg="mod modShow">
        <pc:chgData name="Sloan, Jonathan LTC" userId="b55b9a62-7ad6-43ea-8df1-928d32393756" providerId="ADAL" clId="{7C871D4F-B2D6-44EE-B81D-6627E9938F40}" dt="2021-08-14T19:32:16.765" v="2" actId="729"/>
        <pc:sldMkLst>
          <pc:docMk/>
          <pc:sldMk cId="576517901" sldId="260"/>
        </pc:sldMkLst>
      </pc:sldChg>
      <pc:sldChg chg="modNotesTx">
        <pc:chgData name="Sloan, Jonathan LTC" userId="b55b9a62-7ad6-43ea-8df1-928d32393756" providerId="ADAL" clId="{7C871D4F-B2D6-44EE-B81D-6627E9938F40}" dt="2021-08-14T19:43:56.008" v="392" actId="20577"/>
        <pc:sldMkLst>
          <pc:docMk/>
          <pc:sldMk cId="1994102514" sldId="261"/>
        </pc:sldMkLst>
      </pc:sldChg>
      <pc:sldChg chg="modNotesTx">
        <pc:chgData name="Sloan, Jonathan LTC" userId="b55b9a62-7ad6-43ea-8df1-928d32393756" providerId="ADAL" clId="{7C871D4F-B2D6-44EE-B81D-6627E9938F40}" dt="2021-08-14T19:46:00.078" v="619" actId="20577"/>
        <pc:sldMkLst>
          <pc:docMk/>
          <pc:sldMk cId="1317242666" sldId="262"/>
        </pc:sldMkLst>
      </pc:sldChg>
      <pc:sldChg chg="addSp delSp modSp del mod delCm">
        <pc:chgData name="Sloan, Jonathan LTC" userId="b55b9a62-7ad6-43ea-8df1-928d32393756" providerId="ADAL" clId="{7C871D4F-B2D6-44EE-B81D-6627E9938F40}" dt="2021-08-14T19:39:02.227" v="74" actId="2696"/>
        <pc:sldMkLst>
          <pc:docMk/>
          <pc:sldMk cId="254150681" sldId="263"/>
        </pc:sldMkLst>
        <pc:spChg chg="mod">
          <ac:chgData name="Sloan, Jonathan LTC" userId="b55b9a62-7ad6-43ea-8df1-928d32393756" providerId="ADAL" clId="{7C871D4F-B2D6-44EE-B81D-6627E9938F40}" dt="2021-08-14T19:36:40.242" v="35" actId="20577"/>
          <ac:spMkLst>
            <pc:docMk/>
            <pc:sldMk cId="254150681" sldId="263"/>
            <ac:spMk id="3" creationId="{EFD51A37-0466-4AA2-BC5F-9CEB538B1CA1}"/>
          </ac:spMkLst>
        </pc:spChg>
        <pc:spChg chg="add del mod">
          <ac:chgData name="Sloan, Jonathan LTC" userId="b55b9a62-7ad6-43ea-8df1-928d32393756" providerId="ADAL" clId="{7C871D4F-B2D6-44EE-B81D-6627E9938F40}" dt="2021-08-14T19:36:07.905" v="27" actId="478"/>
          <ac:spMkLst>
            <pc:docMk/>
            <pc:sldMk cId="254150681" sldId="263"/>
            <ac:spMk id="8" creationId="{2194651F-3A05-4153-AB15-486096D0F6EF}"/>
          </ac:spMkLst>
        </pc:spChg>
        <pc:graphicFrameChg chg="del">
          <ac:chgData name="Sloan, Jonathan LTC" userId="b55b9a62-7ad6-43ea-8df1-928d32393756" providerId="ADAL" clId="{7C871D4F-B2D6-44EE-B81D-6627E9938F40}" dt="2021-08-14T19:36:00.885" v="26" actId="478"/>
          <ac:graphicFrameMkLst>
            <pc:docMk/>
            <pc:sldMk cId="254150681" sldId="263"/>
            <ac:graphicFrameMk id="10" creationId="{A52577A5-FE39-4F61-9BFF-7A0F812D3D16}"/>
          </ac:graphicFrameMkLst>
        </pc:graphicFrameChg>
        <pc:graphicFrameChg chg="modGraphic">
          <ac:chgData name="Sloan, Jonathan LTC" userId="b55b9a62-7ad6-43ea-8df1-928d32393756" providerId="ADAL" clId="{7C871D4F-B2D6-44EE-B81D-6627E9938F40}" dt="2021-08-14T19:38:30.147" v="73" actId="20577"/>
          <ac:graphicFrameMkLst>
            <pc:docMk/>
            <pc:sldMk cId="254150681" sldId="263"/>
            <ac:graphicFrameMk id="11" creationId="{86C5C6A0-6DF6-45A6-AF75-FF4747AD7CB2}"/>
          </ac:graphicFrameMkLst>
        </pc:graphicFrameChg>
      </pc:sldChg>
      <pc:sldChg chg="delSp mod">
        <pc:chgData name="Sloan, Jonathan LTC" userId="b55b9a62-7ad6-43ea-8df1-928d32393756" providerId="ADAL" clId="{7C871D4F-B2D6-44EE-B81D-6627E9938F40}" dt="2021-08-14T20:25:39.108" v="1058" actId="478"/>
        <pc:sldMkLst>
          <pc:docMk/>
          <pc:sldMk cId="3401961270" sldId="264"/>
        </pc:sldMkLst>
        <pc:spChg chg="del">
          <ac:chgData name="Sloan, Jonathan LTC" userId="b55b9a62-7ad6-43ea-8df1-928d32393756" providerId="ADAL" clId="{7C871D4F-B2D6-44EE-B81D-6627E9938F40}" dt="2021-08-14T20:25:36.500" v="1057" actId="478"/>
          <ac:spMkLst>
            <pc:docMk/>
            <pc:sldMk cId="3401961270" sldId="264"/>
            <ac:spMk id="3" creationId="{C6D95EE7-9A3F-4D8E-AC48-8B604CF09BBC}"/>
          </ac:spMkLst>
        </pc:spChg>
        <pc:spChg chg="del">
          <ac:chgData name="Sloan, Jonathan LTC" userId="b55b9a62-7ad6-43ea-8df1-928d32393756" providerId="ADAL" clId="{7C871D4F-B2D6-44EE-B81D-6627E9938F40}" dt="2021-08-14T20:25:39.108" v="1058" actId="478"/>
          <ac:spMkLst>
            <pc:docMk/>
            <pc:sldMk cId="3401961270" sldId="264"/>
            <ac:spMk id="11" creationId="{075F2AE2-510D-488E-90F7-2DFB971E1EAB}"/>
          </ac:spMkLst>
        </pc:spChg>
      </pc:sldChg>
      <pc:sldChg chg="modNotesTx">
        <pc:chgData name="Sloan, Jonathan LTC" userId="b55b9a62-7ad6-43ea-8df1-928d32393756" providerId="ADAL" clId="{7C871D4F-B2D6-44EE-B81D-6627E9938F40}" dt="2021-08-14T20:23:54.265" v="1056"/>
        <pc:sldMkLst>
          <pc:docMk/>
          <pc:sldMk cId="3665849110" sldId="266"/>
        </pc:sldMkLst>
      </pc:sldChg>
      <pc:sldChg chg="modSp mod modNotesTx">
        <pc:chgData name="Sloan, Jonathan LTC" userId="b55b9a62-7ad6-43ea-8df1-928d32393756" providerId="ADAL" clId="{7C871D4F-B2D6-44EE-B81D-6627E9938F40}" dt="2021-08-14T20:16:27.347" v="1052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7C871D4F-B2D6-44EE-B81D-6627E9938F40}" dt="2021-08-14T20:13:43.899" v="848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NotesTx">
        <pc:chgData name="Sloan, Jonathan LTC" userId="b55b9a62-7ad6-43ea-8df1-928d32393756" providerId="ADAL" clId="{7C871D4F-B2D6-44EE-B81D-6627E9938F40}" dt="2021-08-14T19:53:09.485" v="832" actId="20577"/>
        <pc:sldMkLst>
          <pc:docMk/>
          <pc:sldMk cId="367702812" sldId="270"/>
        </pc:sldMkLst>
      </pc:sldChg>
      <pc:sldChg chg="del">
        <pc:chgData name="Sloan, Jonathan LTC" userId="b55b9a62-7ad6-43ea-8df1-928d32393756" providerId="ADAL" clId="{7C871D4F-B2D6-44EE-B81D-6627E9938F40}" dt="2021-08-14T19:30:09.528" v="1" actId="2696"/>
        <pc:sldMkLst>
          <pc:docMk/>
          <pc:sldMk cId="3814916547" sldId="282"/>
        </pc:sldMkLst>
      </pc:sldChg>
      <pc:sldChg chg="addSp delSp modSp mod modNotesTx">
        <pc:chgData name="Sloan, Jonathan LTC" userId="b55b9a62-7ad6-43ea-8df1-928d32393756" providerId="ADAL" clId="{7C871D4F-B2D6-44EE-B81D-6627E9938F40}" dt="2021-08-14T19:40:59.034" v="137" actId="20577"/>
        <pc:sldMkLst>
          <pc:docMk/>
          <pc:sldMk cId="1394302265" sldId="284"/>
        </pc:sldMkLst>
        <pc:picChg chg="add mod">
          <ac:chgData name="Sloan, Jonathan LTC" userId="b55b9a62-7ad6-43ea-8df1-928d32393756" providerId="ADAL" clId="{7C871D4F-B2D6-44EE-B81D-6627E9938F40}" dt="2021-08-14T19:40:25.035" v="80" actId="1076"/>
          <ac:picMkLst>
            <pc:docMk/>
            <pc:sldMk cId="1394302265" sldId="284"/>
            <ac:picMk id="3" creationId="{4BAACC2A-EA84-4FAE-B3A1-72D46BB82D6C}"/>
          </ac:picMkLst>
        </pc:picChg>
        <pc:picChg chg="del">
          <ac:chgData name="Sloan, Jonathan LTC" userId="b55b9a62-7ad6-43ea-8df1-928d32393756" providerId="ADAL" clId="{7C871D4F-B2D6-44EE-B81D-6627E9938F40}" dt="2021-08-14T19:40:10.881" v="75" actId="478"/>
          <ac:picMkLst>
            <pc:docMk/>
            <pc:sldMk cId="1394302265" sldId="284"/>
            <ac:picMk id="12" creationId="{3DB9A118-2F64-4C29-8622-166AA67C9F9E}"/>
          </ac:picMkLst>
        </pc:picChg>
      </pc:sldChg>
      <pc:sldChg chg="del">
        <pc:chgData name="Sloan, Jonathan LTC" userId="b55b9a62-7ad6-43ea-8df1-928d32393756" providerId="ADAL" clId="{7C871D4F-B2D6-44EE-B81D-6627E9938F40}" dt="2021-08-14T19:50:26.562" v="692" actId="47"/>
        <pc:sldMkLst>
          <pc:docMk/>
          <pc:sldMk cId="3434749133" sldId="285"/>
        </pc:sldMkLst>
      </pc:sldChg>
      <pc:sldChg chg="modSp del mod">
        <pc:chgData name="Sloan, Jonathan LTC" userId="b55b9a62-7ad6-43ea-8df1-928d32393756" providerId="ADAL" clId="{7C871D4F-B2D6-44EE-B81D-6627E9938F40}" dt="2021-08-14T19:49:25.691" v="691" actId="2696"/>
        <pc:sldMkLst>
          <pc:docMk/>
          <pc:sldMk cId="547565994" sldId="286"/>
        </pc:sldMkLst>
        <pc:spChg chg="mod">
          <ac:chgData name="Sloan, Jonathan LTC" userId="b55b9a62-7ad6-43ea-8df1-928d32393756" providerId="ADAL" clId="{7C871D4F-B2D6-44EE-B81D-6627E9938F40}" dt="2021-08-14T19:49:00.009" v="690" actId="20577"/>
          <ac:spMkLst>
            <pc:docMk/>
            <pc:sldMk cId="547565994" sldId="286"/>
            <ac:spMk id="4" creationId="{64394781-17EE-45CB-AB88-137618B0C39A}"/>
          </ac:spMkLst>
        </pc:spChg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1867938701" sldId="387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564223566" sldId="388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29780576" sldId="389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3238662890" sldId="390"/>
        </pc:sldMkLst>
      </pc:sldChg>
      <pc:sldChg chg="add">
        <pc:chgData name="Sloan, Jonathan LTC" userId="b55b9a62-7ad6-43ea-8df1-928d32393756" providerId="ADAL" clId="{7C871D4F-B2D6-44EE-B81D-6627E9938F40}" dt="2021-08-14T19:29:51.143" v="0"/>
        <pc:sldMkLst>
          <pc:docMk/>
          <pc:sldMk cId="2138958323" sldId="399"/>
        </pc:sldMkLst>
      </pc:sldChg>
    </pc:docChg>
  </pc:docChgLst>
  <pc:docChgLst>
    <pc:chgData name="Sloan, Jonathan LTC" userId="b55b9a62-7ad6-43ea-8df1-928d32393756" providerId="ADAL" clId="{BE14F6F7-13FE-46C7-B7F5-7EA8CEFF8312}"/>
    <pc:docChg chg="undo custSel modSld">
      <pc:chgData name="Sloan, Jonathan LTC" userId="b55b9a62-7ad6-43ea-8df1-928d32393756" providerId="ADAL" clId="{BE14F6F7-13FE-46C7-B7F5-7EA8CEFF8312}" dt="2021-06-29T20:07:49.817" v="81" actId="20577"/>
      <pc:docMkLst>
        <pc:docMk/>
      </pc:docMkLst>
      <pc:sldChg chg="addSp modSp mod">
        <pc:chgData name="Sloan, Jonathan LTC" userId="b55b9a62-7ad6-43ea-8df1-928d32393756" providerId="ADAL" clId="{BE14F6F7-13FE-46C7-B7F5-7EA8CEFF8312}" dt="2021-06-29T19:26:39.605" v="75" actId="1076"/>
        <pc:sldMkLst>
          <pc:docMk/>
          <pc:sldMk cId="1994102514" sldId="261"/>
        </pc:sldMkLst>
        <pc:spChg chg="mod">
          <ac:chgData name="Sloan, Jonathan LTC" userId="b55b9a62-7ad6-43ea-8df1-928d32393756" providerId="ADAL" clId="{BE14F6F7-13FE-46C7-B7F5-7EA8CEFF8312}" dt="2021-06-29T19:24:58.693" v="53" actId="1076"/>
          <ac:spMkLst>
            <pc:docMk/>
            <pc:sldMk cId="1994102514" sldId="261"/>
            <ac:spMk id="10" creationId="{632833C4-E722-4F1B-BFF2-6BB7FC3E46AB}"/>
          </ac:spMkLst>
        </pc:spChg>
        <pc:spChg chg="mod">
          <ac:chgData name="Sloan, Jonathan LTC" userId="b55b9a62-7ad6-43ea-8df1-928d32393756" providerId="ADAL" clId="{BE14F6F7-13FE-46C7-B7F5-7EA8CEFF8312}" dt="2021-06-29T19:25:07.965" v="54" actId="1076"/>
          <ac:spMkLst>
            <pc:docMk/>
            <pc:sldMk cId="1994102514" sldId="261"/>
            <ac:spMk id="11" creationId="{70D424FA-89A8-4963-B8A5-2D4EF23BB0F9}"/>
          </ac:spMkLst>
        </pc:spChg>
        <pc:spChg chg="add mod">
          <ac:chgData name="Sloan, Jonathan LTC" userId="b55b9a62-7ad6-43ea-8df1-928d32393756" providerId="ADAL" clId="{BE14F6F7-13FE-46C7-B7F5-7EA8CEFF8312}" dt="2021-06-29T19:25:51.502" v="72" actId="20577"/>
          <ac:spMkLst>
            <pc:docMk/>
            <pc:sldMk cId="1994102514" sldId="261"/>
            <ac:spMk id="12" creationId="{799309F4-3BE2-47C2-B729-2536C77E3A4F}"/>
          </ac:spMkLst>
        </pc:sp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4" creationId="{97FA48E3-184F-4D74-9669-9BE8E291A6FC}"/>
          </ac:picMkLst>
        </pc:picChg>
        <pc:picChg chg="add mod">
          <ac:chgData name="Sloan, Jonathan LTC" userId="b55b9a62-7ad6-43ea-8df1-928d32393756" providerId="ADAL" clId="{BE14F6F7-13FE-46C7-B7F5-7EA8CEFF8312}" dt="2021-06-29T19:26:39.605" v="75" actId="1076"/>
          <ac:picMkLst>
            <pc:docMk/>
            <pc:sldMk cId="1994102514" sldId="261"/>
            <ac:picMk id="8" creationId="{2F92F0F8-6F07-4940-B723-99E4DAF030B8}"/>
          </ac:picMkLst>
        </pc:picChg>
        <pc:picChg chg="mod">
          <ac:chgData name="Sloan, Jonathan LTC" userId="b55b9a62-7ad6-43ea-8df1-928d32393756" providerId="ADAL" clId="{BE14F6F7-13FE-46C7-B7F5-7EA8CEFF8312}" dt="2021-06-29T19:26:28.312" v="74" actId="554"/>
          <ac:picMkLst>
            <pc:docMk/>
            <pc:sldMk cId="1994102514" sldId="261"/>
            <ac:picMk id="9" creationId="{FAA19538-7876-473D-964B-528A2FFAE7C8}"/>
          </ac:picMkLst>
        </pc:picChg>
      </pc:sldChg>
      <pc:sldChg chg="addSp delSp modSp mod">
        <pc:chgData name="Sloan, Jonathan LTC" userId="b55b9a62-7ad6-43ea-8df1-928d32393756" providerId="ADAL" clId="{BE14F6F7-13FE-46C7-B7F5-7EA8CEFF8312}" dt="2021-06-29T20:07:49.817" v="81" actId="20577"/>
        <pc:sldMkLst>
          <pc:docMk/>
          <pc:sldMk cId="3401961270" sldId="264"/>
        </pc:sldMkLst>
        <pc:spChg chg="add mod">
          <ac:chgData name="Sloan, Jonathan LTC" userId="b55b9a62-7ad6-43ea-8df1-928d32393756" providerId="ADAL" clId="{BE14F6F7-13FE-46C7-B7F5-7EA8CEFF8312}" dt="2021-06-25T16:44:15.295" v="2" actId="478"/>
          <ac:spMkLst>
            <pc:docMk/>
            <pc:sldMk cId="3401961270" sldId="264"/>
            <ac:spMk id="3" creationId="{C6D95EE7-9A3F-4D8E-AC48-8B604CF09BBC}"/>
          </ac:spMkLst>
        </pc:spChg>
        <pc:spChg chg="mod">
          <ac:chgData name="Sloan, Jonathan LTC" userId="b55b9a62-7ad6-43ea-8df1-928d32393756" providerId="ADAL" clId="{BE14F6F7-13FE-46C7-B7F5-7EA8CEFF8312}" dt="2021-06-29T20:07:49.817" v="81" actId="20577"/>
          <ac:spMkLst>
            <pc:docMk/>
            <pc:sldMk cId="3401961270" sldId="264"/>
            <ac:spMk id="15" creationId="{7A88669D-20F3-4D4A-A3BC-BBE113900041}"/>
          </ac:spMkLst>
        </pc:spChg>
        <pc:picChg chg="del">
          <ac:chgData name="Sloan, Jonathan LTC" userId="b55b9a62-7ad6-43ea-8df1-928d32393756" providerId="ADAL" clId="{BE14F6F7-13FE-46C7-B7F5-7EA8CEFF8312}" dt="2021-06-25T16:44:15.295" v="2" actId="478"/>
          <ac:picMkLst>
            <pc:docMk/>
            <pc:sldMk cId="3401961270" sldId="264"/>
            <ac:picMk id="17" creationId="{9AAF4ED5-9261-48DC-A70B-7411E764B91B}"/>
          </ac:picMkLst>
        </pc:picChg>
      </pc:sldChg>
      <pc:sldChg chg="modSp mod">
        <pc:chgData name="Sloan, Jonathan LTC" userId="b55b9a62-7ad6-43ea-8df1-928d32393756" providerId="ADAL" clId="{BE14F6F7-13FE-46C7-B7F5-7EA8CEFF8312}" dt="2021-06-29T14:58:07.505" v="44" actId="20577"/>
        <pc:sldMkLst>
          <pc:docMk/>
          <pc:sldMk cId="4243758166" sldId="269"/>
        </pc:sldMkLst>
        <pc:spChg chg="mod">
          <ac:chgData name="Sloan, Jonathan LTC" userId="b55b9a62-7ad6-43ea-8df1-928d32393756" providerId="ADAL" clId="{BE14F6F7-13FE-46C7-B7F5-7EA8CEFF8312}" dt="2021-06-29T14:58:07.505" v="44" actId="20577"/>
          <ac:spMkLst>
            <pc:docMk/>
            <pc:sldMk cId="4243758166" sldId="269"/>
            <ac:spMk id="2" creationId="{A6A1A371-EE09-46AD-AC4B-C77F6C7B9835}"/>
          </ac:spMkLst>
        </pc:spChg>
      </pc:sldChg>
      <pc:sldChg chg="modSp mod">
        <pc:chgData name="Sloan, Jonathan LTC" userId="b55b9a62-7ad6-43ea-8df1-928d32393756" providerId="ADAL" clId="{BE14F6F7-13FE-46C7-B7F5-7EA8CEFF8312}" dt="2021-06-29T14:56:29.869" v="31" actId="20577"/>
        <pc:sldMkLst>
          <pc:docMk/>
          <pc:sldMk cId="1411056543" sldId="271"/>
        </pc:sldMkLst>
        <pc:spChg chg="mod">
          <ac:chgData name="Sloan, Jonathan LTC" userId="b55b9a62-7ad6-43ea-8df1-928d32393756" providerId="ADAL" clId="{BE14F6F7-13FE-46C7-B7F5-7EA8CEFF8312}" dt="2021-06-29T14:56:21.389" v="20" actId="20577"/>
          <ac:spMkLst>
            <pc:docMk/>
            <pc:sldMk cId="1411056543" sldId="271"/>
            <ac:spMk id="2" creationId="{A6A1A371-EE09-46AD-AC4B-C77F6C7B9835}"/>
          </ac:spMkLst>
        </pc:spChg>
        <pc:spChg chg="mod">
          <ac:chgData name="Sloan, Jonathan LTC" userId="b55b9a62-7ad6-43ea-8df1-928d32393756" providerId="ADAL" clId="{BE14F6F7-13FE-46C7-B7F5-7EA8CEFF8312}" dt="2021-06-29T14:56:29.869" v="31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Miner, Nina CPT" userId="S::nina.miner@westpoint.edu::1877bd75-b408-4e8d-b9b1-1e910180d3c8" providerId="AD" clId="Web-{2B56A6C3-79DF-C13D-B83D-DBDBE49CF37E}"/>
    <pc:docChg chg="modSld">
      <pc:chgData name="Miner, Nina CPT" userId="S::nina.miner@westpoint.edu::1877bd75-b408-4e8d-b9b1-1e910180d3c8" providerId="AD" clId="Web-{2B56A6C3-79DF-C13D-B83D-DBDBE49CF37E}" dt="2023-07-09T18:45:13.082" v="3" actId="20577"/>
      <pc:docMkLst>
        <pc:docMk/>
      </pc:docMkLst>
      <pc:sldChg chg="modSp">
        <pc:chgData name="Miner, Nina CPT" userId="S::nina.miner@westpoint.edu::1877bd75-b408-4e8d-b9b1-1e910180d3c8" providerId="AD" clId="Web-{2B56A6C3-79DF-C13D-B83D-DBDBE49CF37E}" dt="2023-07-09T18:45:13.082" v="3" actId="20577"/>
        <pc:sldMkLst>
          <pc:docMk/>
          <pc:sldMk cId="1411056543" sldId="271"/>
        </pc:sldMkLst>
        <pc:spChg chg="mod">
          <ac:chgData name="Miner, Nina CPT" userId="S::nina.miner@westpoint.edu::1877bd75-b408-4e8d-b9b1-1e910180d3c8" providerId="AD" clId="Web-{2B56A6C3-79DF-C13D-B83D-DBDBE49CF37E}" dt="2023-07-09T18:45:13.082" v="3" actId="20577"/>
          <ac:spMkLst>
            <pc:docMk/>
            <pc:sldMk cId="1411056543" sldId="271"/>
            <ac:spMk id="3" creationId="{D0327802-1DEC-4ED7-9FED-515305E4E136}"/>
          </ac:spMkLst>
        </pc:spChg>
      </pc:sldChg>
    </pc:docChg>
  </pc:docChgLst>
  <pc:docChgLst>
    <pc:chgData name="Shafer, Ethan H MAJ" userId="505e747c-87be-44c0-94c2-fc4c31a873c1" providerId="ADAL" clId="{B7A73669-1920-4677-9B47-B2E07114CE8E}"/>
    <pc:docChg chg="custSel modSld">
      <pc:chgData name="Shafer, Ethan H MAJ" userId="505e747c-87be-44c0-94c2-fc4c31a873c1" providerId="ADAL" clId="{B7A73669-1920-4677-9B47-B2E07114CE8E}" dt="2024-09-03T14:31:43.007" v="167" actId="6549"/>
      <pc:docMkLst>
        <pc:docMk/>
      </pc:docMkLst>
      <pc:sldChg chg="modNotesTx">
        <pc:chgData name="Shafer, Ethan H MAJ" userId="505e747c-87be-44c0-94c2-fc4c31a873c1" providerId="ADAL" clId="{B7A73669-1920-4677-9B47-B2E07114CE8E}" dt="2024-09-03T14:30:59.047" v="44" actId="20577"/>
        <pc:sldMkLst>
          <pc:docMk/>
          <pc:sldMk cId="2363768640" sldId="416"/>
        </pc:sldMkLst>
      </pc:sldChg>
      <pc:sldChg chg="modNotesTx">
        <pc:chgData name="Shafer, Ethan H MAJ" userId="505e747c-87be-44c0-94c2-fc4c31a873c1" providerId="ADAL" clId="{B7A73669-1920-4677-9B47-B2E07114CE8E}" dt="2024-09-03T14:31:16.647" v="106" actId="20577"/>
        <pc:sldMkLst>
          <pc:docMk/>
          <pc:sldMk cId="1470154629" sldId="455"/>
        </pc:sldMkLst>
      </pc:sldChg>
      <pc:sldChg chg="modNotesTx">
        <pc:chgData name="Shafer, Ethan H MAJ" userId="505e747c-87be-44c0-94c2-fc4c31a873c1" providerId="ADAL" clId="{B7A73669-1920-4677-9B47-B2E07114CE8E}" dt="2024-09-03T14:31:27.393" v="165" actId="20577"/>
        <pc:sldMkLst>
          <pc:docMk/>
          <pc:sldMk cId="1223688484" sldId="456"/>
        </pc:sldMkLst>
      </pc:sldChg>
      <pc:sldChg chg="modSp mod">
        <pc:chgData name="Shafer, Ethan H MAJ" userId="505e747c-87be-44c0-94c2-fc4c31a873c1" providerId="ADAL" clId="{B7A73669-1920-4677-9B47-B2E07114CE8E}" dt="2024-09-03T14:31:43.007" v="167" actId="6549"/>
        <pc:sldMkLst>
          <pc:docMk/>
          <pc:sldMk cId="1308713411" sldId="462"/>
        </pc:sldMkLst>
        <pc:spChg chg="mod">
          <ac:chgData name="Shafer, Ethan H MAJ" userId="505e747c-87be-44c0-94c2-fc4c31a873c1" providerId="ADAL" clId="{B7A73669-1920-4677-9B47-B2E07114CE8E}" dt="2024-09-03T14:31:43.007" v="167" actId="6549"/>
          <ac:spMkLst>
            <pc:docMk/>
            <pc:sldMk cId="1308713411" sldId="462"/>
            <ac:spMk id="3" creationId="{F9704DE1-9F7A-6DD7-7122-43EECAF48046}"/>
          </ac:spMkLst>
        </pc:spChg>
      </pc:sldChg>
    </pc:docChg>
  </pc:docChgLst>
  <pc:docChgLst>
    <pc:chgData name="Miner, Nina CPT" userId="S::nina.miner@westpoint.edu::1877bd75-b408-4e8d-b9b1-1e910180d3c8" providerId="AD" clId="Web-{485237EA-485A-68D1-6ED1-04B9919A7E91}"/>
    <pc:docChg chg="modSld">
      <pc:chgData name="Miner, Nina CPT" userId="S::nina.miner@westpoint.edu::1877bd75-b408-4e8d-b9b1-1e910180d3c8" providerId="AD" clId="Web-{485237EA-485A-68D1-6ED1-04B9919A7E91}" dt="2023-07-06T17:43:45.277" v="36" actId="20577"/>
      <pc:docMkLst>
        <pc:docMk/>
      </pc:docMkLst>
      <pc:sldChg chg="modSp">
        <pc:chgData name="Miner, Nina CPT" userId="S::nina.miner@westpoint.edu::1877bd75-b408-4e8d-b9b1-1e910180d3c8" providerId="AD" clId="Web-{485237EA-485A-68D1-6ED1-04B9919A7E91}" dt="2023-07-06T17:27:16.667" v="5" actId="20577"/>
        <pc:sldMkLst>
          <pc:docMk/>
          <pc:sldMk cId="2059293038" sldId="257"/>
        </pc:sldMkLst>
        <pc:spChg chg="mod">
          <ac:chgData name="Miner, Nina CPT" userId="S::nina.miner@westpoint.edu::1877bd75-b408-4e8d-b9b1-1e910180d3c8" providerId="AD" clId="Web-{485237EA-485A-68D1-6ED1-04B9919A7E91}" dt="2023-07-06T17:27:16.667" v="5" actId="20577"/>
          <ac:spMkLst>
            <pc:docMk/>
            <pc:sldMk cId="2059293038" sldId="257"/>
            <ac:spMk id="8" creationId="{1C7FC1A1-2859-4C38-8E3D-248BC39AD2B3}"/>
          </ac:spMkLst>
        </pc:spChg>
      </pc:sldChg>
      <pc:sldChg chg="addSp delSp modSp">
        <pc:chgData name="Miner, Nina CPT" userId="S::nina.miner@westpoint.edu::1877bd75-b408-4e8d-b9b1-1e910180d3c8" providerId="AD" clId="Web-{485237EA-485A-68D1-6ED1-04B9919A7E91}" dt="2023-07-06T17:38:44.986" v="10" actId="14100"/>
        <pc:sldMkLst>
          <pc:docMk/>
          <pc:sldMk cId="1394302265" sldId="284"/>
        </pc:sldMkLst>
        <pc:picChg chg="add mod">
          <ac:chgData name="Miner, Nina CPT" userId="S::nina.miner@westpoint.edu::1877bd75-b408-4e8d-b9b1-1e910180d3c8" providerId="AD" clId="Web-{485237EA-485A-68D1-6ED1-04B9919A7E91}" dt="2023-07-06T17:38:44.986" v="10" actId="14100"/>
          <ac:picMkLst>
            <pc:docMk/>
            <pc:sldMk cId="1394302265" sldId="284"/>
            <ac:picMk id="2" creationId="{F00C95D8-A39A-585C-8584-144A7ED2B11A}"/>
          </ac:picMkLst>
        </pc:picChg>
        <pc:picChg chg="del">
          <ac:chgData name="Miner, Nina CPT" userId="S::nina.miner@westpoint.edu::1877bd75-b408-4e8d-b9b1-1e910180d3c8" providerId="AD" clId="Web-{485237EA-485A-68D1-6ED1-04B9919A7E91}" dt="2023-07-06T17:38:31.735" v="6"/>
          <ac:picMkLst>
            <pc:docMk/>
            <pc:sldMk cId="1394302265" sldId="284"/>
            <ac:picMk id="3" creationId="{140A4247-10D7-CD60-DF83-ED6309FE3705}"/>
          </ac:picMkLst>
        </pc:picChg>
      </pc:sldChg>
      <pc:sldChg chg="modSp">
        <pc:chgData name="Miner, Nina CPT" userId="S::nina.miner@westpoint.edu::1877bd75-b408-4e8d-b9b1-1e910180d3c8" providerId="AD" clId="Web-{485237EA-485A-68D1-6ED1-04B9919A7E91}" dt="2023-07-06T17:43:45.277" v="36" actId="20577"/>
        <pc:sldMkLst>
          <pc:docMk/>
          <pc:sldMk cId="12713590" sldId="406"/>
        </pc:sldMkLst>
        <pc:spChg chg="mod">
          <ac:chgData name="Miner, Nina CPT" userId="S::nina.miner@westpoint.edu::1877bd75-b408-4e8d-b9b1-1e910180d3c8" providerId="AD" clId="Web-{485237EA-485A-68D1-6ED1-04B9919A7E91}" dt="2023-07-06T17:43:45.277" v="36" actId="20577"/>
          <ac:spMkLst>
            <pc:docMk/>
            <pc:sldMk cId="12713590" sldId="406"/>
            <ac:spMk id="28675" creationId="{00000000-0000-0000-0000-000000000000}"/>
          </ac:spMkLst>
        </pc:spChg>
      </pc:sldChg>
    </pc:docChg>
  </pc:docChgLst>
  <pc:docChgLst>
    <pc:chgData name="Shafer, Ethan H MAJ" userId="505e747c-87be-44c0-94c2-fc4c31a873c1" providerId="ADAL" clId="{ECB0AC73-CF32-42E7-A6FB-AD4F1396EFCC}"/>
    <pc:docChg chg="undo redo custSel addSld delSld modSld sldOrd addSection delSection">
      <pc:chgData name="Shafer, Ethan H MAJ" userId="505e747c-87be-44c0-94c2-fc4c31a873c1" providerId="ADAL" clId="{ECB0AC73-CF32-42E7-A6FB-AD4F1396EFCC}" dt="2024-07-16T00:40:23.142" v="2721"/>
      <pc:docMkLst>
        <pc:docMk/>
      </pc:docMkLst>
      <pc:sldChg chg="del">
        <pc:chgData name="Shafer, Ethan H MAJ" userId="505e747c-87be-44c0-94c2-fc4c31a873c1" providerId="ADAL" clId="{ECB0AC73-CF32-42E7-A6FB-AD4F1396EFCC}" dt="2024-07-15T04:58:54.243" v="153" actId="47"/>
        <pc:sldMkLst>
          <pc:docMk/>
          <pc:sldMk cId="3189059650" sldId="282"/>
        </pc:sldMkLst>
      </pc:sldChg>
      <pc:sldChg chg="modSp mod">
        <pc:chgData name="Shafer, Ethan H MAJ" userId="505e747c-87be-44c0-94c2-fc4c31a873c1" providerId="ADAL" clId="{ECB0AC73-CF32-42E7-A6FB-AD4F1396EFCC}" dt="2024-07-15T04:56:20.551" v="14" actId="20577"/>
        <pc:sldMkLst>
          <pc:docMk/>
          <pc:sldMk cId="2600960340" sldId="413"/>
        </pc:sldMkLst>
        <pc:spChg chg="mod">
          <ac:chgData name="Shafer, Ethan H MAJ" userId="505e747c-87be-44c0-94c2-fc4c31a873c1" providerId="ADAL" clId="{ECB0AC73-CF32-42E7-A6FB-AD4F1396EFCC}" dt="2024-07-15T04:56:20.551" v="14" actId="20577"/>
          <ac:spMkLst>
            <pc:docMk/>
            <pc:sldMk cId="2600960340" sldId="413"/>
            <ac:spMk id="2" creationId="{8D7E2DAC-8F14-49C5-B65E-1545269CF4BB}"/>
          </ac:spMkLst>
        </pc:spChg>
      </pc:sldChg>
      <pc:sldChg chg="del">
        <pc:chgData name="Shafer, Ethan H MAJ" userId="505e747c-87be-44c0-94c2-fc4c31a873c1" providerId="ADAL" clId="{ECB0AC73-CF32-42E7-A6FB-AD4F1396EFCC}" dt="2024-07-15T04:58:55.061" v="154" actId="47"/>
        <pc:sldMkLst>
          <pc:docMk/>
          <pc:sldMk cId="3959649651" sldId="415"/>
        </pc:sldMkLst>
      </pc:sldChg>
      <pc:sldChg chg="addSp delSp modSp ord">
        <pc:chgData name="Shafer, Ethan H MAJ" userId="505e747c-87be-44c0-94c2-fc4c31a873c1" providerId="ADAL" clId="{ECB0AC73-CF32-42E7-A6FB-AD4F1396EFCC}" dt="2024-07-16T00:40:23.142" v="2721"/>
        <pc:sldMkLst>
          <pc:docMk/>
          <pc:sldMk cId="2363768640" sldId="416"/>
        </pc:sldMkLst>
        <pc:spChg chg="add del mod">
          <ac:chgData name="Shafer, Ethan H MAJ" userId="505e747c-87be-44c0-94c2-fc4c31a873c1" providerId="ADAL" clId="{ECB0AC73-CF32-42E7-A6FB-AD4F1396EFCC}" dt="2024-07-16T00:40:23.142" v="2721"/>
          <ac:spMkLst>
            <pc:docMk/>
            <pc:sldMk cId="2363768640" sldId="416"/>
            <ac:spMk id="3" creationId="{C936F46A-B2B3-297A-3C2C-9EEFCEE541BE}"/>
          </ac:spMkLst>
        </pc:spChg>
        <pc:picChg chg="add mod">
          <ac:chgData name="Shafer, Ethan H MAJ" userId="505e747c-87be-44c0-94c2-fc4c31a873c1" providerId="ADAL" clId="{ECB0AC73-CF32-42E7-A6FB-AD4F1396EFCC}" dt="2024-07-16T00:40:23.142" v="2721"/>
          <ac:picMkLst>
            <pc:docMk/>
            <pc:sldMk cId="2363768640" sldId="416"/>
            <ac:picMk id="4" creationId="{7753E34D-7106-1D75-F2D5-645F1BF43946}"/>
          </ac:picMkLst>
        </pc:picChg>
        <pc:picChg chg="del">
          <ac:chgData name="Shafer, Ethan H MAJ" userId="505e747c-87be-44c0-94c2-fc4c31a873c1" providerId="ADAL" clId="{ECB0AC73-CF32-42E7-A6FB-AD4F1396EFCC}" dt="2024-07-16T00:40:22.116" v="2720" actId="478"/>
          <ac:picMkLst>
            <pc:docMk/>
            <pc:sldMk cId="2363768640" sldId="416"/>
            <ac:picMk id="1026" creationId="{93FDC0F7-4807-EA29-408E-6302A7B746D0}"/>
          </ac:picMkLst>
        </pc:picChg>
      </pc:sldChg>
      <pc:sldChg chg="modSp mod modAnim">
        <pc:chgData name="Shafer, Ethan H MAJ" userId="505e747c-87be-44c0-94c2-fc4c31a873c1" providerId="ADAL" clId="{ECB0AC73-CF32-42E7-A6FB-AD4F1396EFCC}" dt="2024-07-15T06:31:00.781" v="2197" actId="20577"/>
        <pc:sldMkLst>
          <pc:docMk/>
          <pc:sldMk cId="3788048747" sldId="418"/>
        </pc:sldMkLst>
        <pc:spChg chg="mod">
          <ac:chgData name="Shafer, Ethan H MAJ" userId="505e747c-87be-44c0-94c2-fc4c31a873c1" providerId="ADAL" clId="{ECB0AC73-CF32-42E7-A6FB-AD4F1396EFCC}" dt="2024-07-15T06:31:00.781" v="2197" actId="20577"/>
          <ac:spMkLst>
            <pc:docMk/>
            <pc:sldMk cId="3788048747" sldId="418"/>
            <ac:spMk id="2" creationId="{7640788A-4D01-652F-902B-9DD3FDA5F6BB}"/>
          </ac:spMkLst>
        </pc:spChg>
        <pc:spChg chg="mod">
          <ac:chgData name="Shafer, Ethan H MAJ" userId="505e747c-87be-44c0-94c2-fc4c31a873c1" providerId="ADAL" clId="{ECB0AC73-CF32-42E7-A6FB-AD4F1396EFCC}" dt="2024-07-15T05:02:26.984" v="506" actId="20577"/>
          <ac:spMkLst>
            <pc:docMk/>
            <pc:sldMk cId="3788048747" sldId="418"/>
            <ac:spMk id="3" creationId="{28F0828B-B09B-1398-ABA7-930C48619EF2}"/>
          </ac:spMkLst>
        </pc:spChg>
      </pc:sldChg>
      <pc:sldChg chg="addSp delSp modSp mod modClrScheme chgLayout modNotesTx">
        <pc:chgData name="Shafer, Ethan H MAJ" userId="505e747c-87be-44c0-94c2-fc4c31a873c1" providerId="ADAL" clId="{ECB0AC73-CF32-42E7-A6FB-AD4F1396EFCC}" dt="2024-07-15T06:22:54.771" v="1691"/>
        <pc:sldMkLst>
          <pc:docMk/>
          <pc:sldMk cId="1244604013" sldId="419"/>
        </pc:sldMkLst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2" creationId="{6BF5711D-C7BA-7497-76B1-1E4A26C9CD6D}"/>
          </ac:spMkLst>
        </pc:spChg>
        <pc:spChg chg="add del mod ord">
          <ac:chgData name="Shafer, Ethan H MAJ" userId="505e747c-87be-44c0-94c2-fc4c31a873c1" providerId="ADAL" clId="{ECB0AC73-CF32-42E7-A6FB-AD4F1396EFCC}" dt="2024-07-15T05:31:48.370" v="822" actId="22"/>
          <ac:spMkLst>
            <pc:docMk/>
            <pc:sldMk cId="1244604013" sldId="419"/>
            <ac:spMk id="3" creationId="{AFE003E6-8BB1-7335-8E57-FFF855DBDBFE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4" creationId="{8D5DED31-D91E-9149-04E5-96CA50722DE0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5" creationId="{79768A93-9510-EFE7-212F-C3B759A63948}"/>
          </ac:spMkLst>
        </pc:spChg>
        <pc:spChg chg="mod ord">
          <ac:chgData name="Shafer, Ethan H MAJ" userId="505e747c-87be-44c0-94c2-fc4c31a873c1" providerId="ADAL" clId="{ECB0AC73-CF32-42E7-A6FB-AD4F1396EFCC}" dt="2024-07-15T05:31:46.909" v="821" actId="700"/>
          <ac:spMkLst>
            <pc:docMk/>
            <pc:sldMk cId="1244604013" sldId="419"/>
            <ac:spMk id="6" creationId="{6E38A601-0191-9AF9-928F-19C54B4529E3}"/>
          </ac:spMkLst>
        </pc:spChg>
        <pc:spChg chg="add mod">
          <ac:chgData name="Shafer, Ethan H MAJ" userId="505e747c-87be-44c0-94c2-fc4c31a873c1" providerId="ADAL" clId="{ECB0AC73-CF32-42E7-A6FB-AD4F1396EFCC}" dt="2024-07-15T06:05:45.746" v="1498" actId="1076"/>
          <ac:spMkLst>
            <pc:docMk/>
            <pc:sldMk cId="1244604013" sldId="419"/>
            <ac:spMk id="9" creationId="{2556A990-F067-A12D-C4F7-ADA6EBE5EBC5}"/>
          </ac:spMkLst>
        </pc:spChg>
        <pc:picChg chg="add mod ord">
          <ac:chgData name="Shafer, Ethan H MAJ" userId="505e747c-87be-44c0-94c2-fc4c31a873c1" providerId="ADAL" clId="{ECB0AC73-CF32-42E7-A6FB-AD4F1396EFCC}" dt="2024-07-15T05:32:08.920" v="828" actId="1076"/>
          <ac:picMkLst>
            <pc:docMk/>
            <pc:sldMk cId="1244604013" sldId="419"/>
            <ac:picMk id="8" creationId="{A6B67BFF-FBCB-B9C2-44F9-8F05FF88BEB4}"/>
          </ac:picMkLst>
        </pc:picChg>
        <pc:picChg chg="mod ord">
          <ac:chgData name="Shafer, Ethan H MAJ" userId="505e747c-87be-44c0-94c2-fc4c31a873c1" providerId="ADAL" clId="{ECB0AC73-CF32-42E7-A6FB-AD4F1396EFCC}" dt="2024-07-15T06:05:09.621" v="1391" actId="1076"/>
          <ac:picMkLst>
            <pc:docMk/>
            <pc:sldMk cId="1244604013" sldId="419"/>
            <ac:picMk id="2054" creationId="{F9D1D7ED-7D99-890C-2944-B502F42638CC}"/>
          </ac:picMkLst>
        </pc:pic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48561843" sldId="42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07923288" sldId="42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326063030" sldId="42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13268805" sldId="42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136489348" sldId="42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4224059205" sldId="42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459538913" sldId="42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68954444" sldId="42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047376269" sldId="428"/>
        </pc:sldMkLst>
      </pc:sldChg>
      <pc:sldChg chg="modSp mod">
        <pc:chgData name="Shafer, Ethan H MAJ" userId="505e747c-87be-44c0-94c2-fc4c31a873c1" providerId="ADAL" clId="{ECB0AC73-CF32-42E7-A6FB-AD4F1396EFCC}" dt="2024-07-15T04:56:55.714" v="152" actId="20577"/>
        <pc:sldMkLst>
          <pc:docMk/>
          <pc:sldMk cId="1277706378" sldId="429"/>
        </pc:sldMkLst>
        <pc:spChg chg="mod">
          <ac:chgData name="Shafer, Ethan H MAJ" userId="505e747c-87be-44c0-94c2-fc4c31a873c1" providerId="ADAL" clId="{ECB0AC73-CF32-42E7-A6FB-AD4F1396EFCC}" dt="2024-07-15T04:56:55.714" v="152" actId="20577"/>
          <ac:spMkLst>
            <pc:docMk/>
            <pc:sldMk cId="1277706378" sldId="429"/>
            <ac:spMk id="3" creationId="{D19F0797-8975-980B-1DFB-53543119FFB6}"/>
          </ac:spMkLst>
        </pc:spChg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231045084" sldId="430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0137962" sldId="431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14782937" sldId="432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802819217" sldId="433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818507904" sldId="434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3355581330" sldId="435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595415129" sldId="436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1660836599" sldId="437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73479689" sldId="438"/>
        </pc:sldMkLst>
      </pc:sldChg>
      <pc:sldChg chg="del">
        <pc:chgData name="Shafer, Ethan H MAJ" userId="505e747c-87be-44c0-94c2-fc4c31a873c1" providerId="ADAL" clId="{ECB0AC73-CF32-42E7-A6FB-AD4F1396EFCC}" dt="2024-07-15T05:33:34.990" v="842" actId="47"/>
        <pc:sldMkLst>
          <pc:docMk/>
          <pc:sldMk cId="2561248663" sldId="439"/>
        </pc:sldMkLst>
      </pc:sldChg>
      <pc:sldChg chg="addSp delSp modSp new mod">
        <pc:chgData name="Shafer, Ethan H MAJ" userId="505e747c-87be-44c0-94c2-fc4c31a873c1" providerId="ADAL" clId="{ECB0AC73-CF32-42E7-A6FB-AD4F1396EFCC}" dt="2024-07-15T05:16:57.919" v="721" actId="478"/>
        <pc:sldMkLst>
          <pc:docMk/>
          <pc:sldMk cId="2426625744" sldId="440"/>
        </pc:sldMkLst>
        <pc:spChg chg="mod">
          <ac:chgData name="Shafer, Ethan H MAJ" userId="505e747c-87be-44c0-94c2-fc4c31a873c1" providerId="ADAL" clId="{ECB0AC73-CF32-42E7-A6FB-AD4F1396EFCC}" dt="2024-07-15T05:04:29.140" v="519" actId="20577"/>
          <ac:spMkLst>
            <pc:docMk/>
            <pc:sldMk cId="2426625744" sldId="440"/>
            <ac:spMk id="2" creationId="{C7251FAB-425A-2587-B4E5-78419EA595E8}"/>
          </ac:spMkLst>
        </pc:spChg>
        <pc:spChg chg="mod">
          <ac:chgData name="Shafer, Ethan H MAJ" userId="505e747c-87be-44c0-94c2-fc4c31a873c1" providerId="ADAL" clId="{ECB0AC73-CF32-42E7-A6FB-AD4F1396EFCC}" dt="2024-07-15T05:10:31.469" v="665" actId="15"/>
          <ac:spMkLst>
            <pc:docMk/>
            <pc:sldMk cId="2426625744" sldId="440"/>
            <ac:spMk id="3" creationId="{681ADF5A-902A-1E7B-7C8F-CFAA6D871267}"/>
          </ac:spMkLst>
        </pc:spChg>
        <pc:picChg chg="add del mod ord">
          <ac:chgData name="Shafer, Ethan H MAJ" userId="505e747c-87be-44c0-94c2-fc4c31a873c1" providerId="ADAL" clId="{ECB0AC73-CF32-42E7-A6FB-AD4F1396EFCC}" dt="2024-07-15T05:16:57.919" v="721" actId="478"/>
          <ac:picMkLst>
            <pc:docMk/>
            <pc:sldMk cId="2426625744" sldId="440"/>
            <ac:picMk id="8" creationId="{E67021EE-4ECA-1056-12CB-88375D4BB339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2.881" v="735" actId="20577"/>
        <pc:sldMkLst>
          <pc:docMk/>
          <pc:sldMk cId="1989656957" sldId="441"/>
        </pc:sldMkLst>
        <pc:spChg chg="mod">
          <ac:chgData name="Shafer, Ethan H MAJ" userId="505e747c-87be-44c0-94c2-fc4c31a873c1" providerId="ADAL" clId="{ECB0AC73-CF32-42E7-A6FB-AD4F1396EFCC}" dt="2024-07-15T05:17:02.881" v="735" actId="20577"/>
          <ac:spMkLst>
            <pc:docMk/>
            <pc:sldMk cId="1989656957" sldId="441"/>
            <ac:spMk id="2" creationId="{2D0BC2A7-1632-0251-7C31-A44861D8026A}"/>
          </ac:spMkLst>
        </pc:spChg>
        <pc:spChg chg="del">
          <ac:chgData name="Shafer, Ethan H MAJ" userId="505e747c-87be-44c0-94c2-fc4c31a873c1" providerId="ADAL" clId="{ECB0AC73-CF32-42E7-A6FB-AD4F1396EFCC}" dt="2024-07-15T05:12:03.318" v="672" actId="22"/>
          <ac:spMkLst>
            <pc:docMk/>
            <pc:sldMk cId="1989656957" sldId="441"/>
            <ac:spMk id="3" creationId="{1C7D30A0-3682-3179-D42D-F17A53F34907}"/>
          </ac:spMkLst>
        </pc:spChg>
        <pc:picChg chg="add mod ord">
          <ac:chgData name="Shafer, Ethan H MAJ" userId="505e747c-87be-44c0-94c2-fc4c31a873c1" providerId="ADAL" clId="{ECB0AC73-CF32-42E7-A6FB-AD4F1396EFCC}" dt="2024-07-15T05:12:05.134" v="673" actId="1076"/>
          <ac:picMkLst>
            <pc:docMk/>
            <pc:sldMk cId="1989656957" sldId="441"/>
            <ac:picMk id="8" creationId="{18D2D994-2219-4AED-FA21-ACD791006261}"/>
          </ac:picMkLst>
        </pc:picChg>
        <pc:picChg chg="add mod">
          <ac:chgData name="Shafer, Ethan H MAJ" userId="505e747c-87be-44c0-94c2-fc4c31a873c1" providerId="ADAL" clId="{ECB0AC73-CF32-42E7-A6FB-AD4F1396EFCC}" dt="2024-07-15T05:12:14.770" v="675" actId="1076"/>
          <ac:picMkLst>
            <pc:docMk/>
            <pc:sldMk cId="1989656957" sldId="441"/>
            <ac:picMk id="10" creationId="{0383B13C-3CC3-C501-C53F-B32F5925FA37}"/>
          </ac:picMkLst>
        </pc:picChg>
      </pc:sldChg>
      <pc:sldChg chg="addSp delSp modSp new mod">
        <pc:chgData name="Shafer, Ethan H MAJ" userId="505e747c-87be-44c0-94c2-fc4c31a873c1" providerId="ADAL" clId="{ECB0AC73-CF32-42E7-A6FB-AD4F1396EFCC}" dt="2024-07-15T05:17:06.960" v="749" actId="20577"/>
        <pc:sldMkLst>
          <pc:docMk/>
          <pc:sldMk cId="1414359750" sldId="442"/>
        </pc:sldMkLst>
        <pc:spChg chg="mod">
          <ac:chgData name="Shafer, Ethan H MAJ" userId="505e747c-87be-44c0-94c2-fc4c31a873c1" providerId="ADAL" clId="{ECB0AC73-CF32-42E7-A6FB-AD4F1396EFCC}" dt="2024-07-15T05:17:06.960" v="749" actId="20577"/>
          <ac:spMkLst>
            <pc:docMk/>
            <pc:sldMk cId="1414359750" sldId="442"/>
            <ac:spMk id="2" creationId="{6584F19E-60B6-6F52-B43E-E0F4FB38A1A9}"/>
          </ac:spMkLst>
        </pc:spChg>
        <pc:spChg chg="del mod">
          <ac:chgData name="Shafer, Ethan H MAJ" userId="505e747c-87be-44c0-94c2-fc4c31a873c1" providerId="ADAL" clId="{ECB0AC73-CF32-42E7-A6FB-AD4F1396EFCC}" dt="2024-07-15T05:14:41.044" v="699" actId="478"/>
          <ac:spMkLst>
            <pc:docMk/>
            <pc:sldMk cId="1414359750" sldId="442"/>
            <ac:spMk id="3" creationId="{130FAE21-1820-1940-C343-C63CD576CFDC}"/>
          </ac:spMkLst>
        </pc:spChg>
        <pc:spChg chg="add del mod">
          <ac:chgData name="Shafer, Ethan H MAJ" userId="505e747c-87be-44c0-94c2-fc4c31a873c1" providerId="ADAL" clId="{ECB0AC73-CF32-42E7-A6FB-AD4F1396EFCC}" dt="2024-07-15T05:14:42.109" v="700" actId="22"/>
          <ac:spMkLst>
            <pc:docMk/>
            <pc:sldMk cId="1414359750" sldId="442"/>
            <ac:spMk id="8" creationId="{93F2EB95-3BDF-2A7F-BC8A-99042A5CA28E}"/>
          </ac:spMkLst>
        </pc:spChg>
        <pc:spChg chg="add del">
          <ac:chgData name="Shafer, Ethan H MAJ" userId="505e747c-87be-44c0-94c2-fc4c31a873c1" providerId="ADAL" clId="{ECB0AC73-CF32-42E7-A6FB-AD4F1396EFCC}" dt="2024-07-15T05:16:24.520" v="719" actId="22"/>
          <ac:spMkLst>
            <pc:docMk/>
            <pc:sldMk cId="1414359750" sldId="442"/>
            <ac:spMk id="12" creationId="{9BEE1EB9-7B87-753D-7F2B-6C952FC3D8D8}"/>
          </ac:spMkLst>
        </pc:spChg>
        <pc:picChg chg="add mod ord">
          <ac:chgData name="Shafer, Ethan H MAJ" userId="505e747c-87be-44c0-94c2-fc4c31a873c1" providerId="ADAL" clId="{ECB0AC73-CF32-42E7-A6FB-AD4F1396EFCC}" dt="2024-07-15T05:14:42.109" v="700" actId="22"/>
          <ac:picMkLst>
            <pc:docMk/>
            <pc:sldMk cId="1414359750" sldId="442"/>
            <ac:picMk id="10" creationId="{D8E58998-A2A0-B83C-A84D-8E940AC4AC2B}"/>
          </ac:picMkLst>
        </pc:picChg>
      </pc:sldChg>
      <pc:sldChg chg="addSp modSp new mod modAnim">
        <pc:chgData name="Shafer, Ethan H MAJ" userId="505e747c-87be-44c0-94c2-fc4c31a873c1" providerId="ADAL" clId="{ECB0AC73-CF32-42E7-A6FB-AD4F1396EFCC}" dt="2024-07-15T05:18:59.350" v="787" actId="1076"/>
        <pc:sldMkLst>
          <pc:docMk/>
          <pc:sldMk cId="621309774" sldId="443"/>
        </pc:sldMkLst>
        <pc:spChg chg="mod">
          <ac:chgData name="Shafer, Ethan H MAJ" userId="505e747c-87be-44c0-94c2-fc4c31a873c1" providerId="ADAL" clId="{ECB0AC73-CF32-42E7-A6FB-AD4F1396EFCC}" dt="2024-07-15T05:17:28.090" v="768" actId="5793"/>
          <ac:spMkLst>
            <pc:docMk/>
            <pc:sldMk cId="621309774" sldId="443"/>
            <ac:spMk id="2" creationId="{C759901A-4FE8-05B0-6E22-D081AAE51175}"/>
          </ac:spMkLst>
        </pc:spChg>
        <pc:spChg chg="mod">
          <ac:chgData name="Shafer, Ethan H MAJ" userId="505e747c-87be-44c0-94c2-fc4c31a873c1" providerId="ADAL" clId="{ECB0AC73-CF32-42E7-A6FB-AD4F1396EFCC}" dt="2024-07-15T05:18:30.970" v="781" actId="1076"/>
          <ac:spMkLst>
            <pc:docMk/>
            <pc:sldMk cId="621309774" sldId="443"/>
            <ac:spMk id="3" creationId="{9106B1F2-0985-C72A-61AE-5BBA3D004264}"/>
          </ac:spMkLst>
        </pc:spChg>
        <pc:picChg chg="add mod">
          <ac:chgData name="Shafer, Ethan H MAJ" userId="505e747c-87be-44c0-94c2-fc4c31a873c1" providerId="ADAL" clId="{ECB0AC73-CF32-42E7-A6FB-AD4F1396EFCC}" dt="2024-07-15T05:18:43.299" v="784" actId="1076"/>
          <ac:picMkLst>
            <pc:docMk/>
            <pc:sldMk cId="621309774" sldId="443"/>
            <ac:picMk id="8" creationId="{3C70DF3B-3C7F-958E-0726-6382C9C960B1}"/>
          </ac:picMkLst>
        </pc:picChg>
        <pc:picChg chg="add mod">
          <ac:chgData name="Shafer, Ethan H MAJ" userId="505e747c-87be-44c0-94c2-fc4c31a873c1" providerId="ADAL" clId="{ECB0AC73-CF32-42E7-A6FB-AD4F1396EFCC}" dt="2024-07-15T05:18:59.350" v="787" actId="1076"/>
          <ac:picMkLst>
            <pc:docMk/>
            <pc:sldMk cId="621309774" sldId="443"/>
            <ac:picMk id="10" creationId="{1F15D8B9-E2DD-055A-749C-E555689D3D27}"/>
          </ac:picMkLst>
        </pc:picChg>
      </pc:sldChg>
      <pc:sldChg chg="new del">
        <pc:chgData name="Shafer, Ethan H MAJ" userId="505e747c-87be-44c0-94c2-fc4c31a873c1" providerId="ADAL" clId="{ECB0AC73-CF32-42E7-A6FB-AD4F1396EFCC}" dt="2024-07-15T05:16:18.233" v="717" actId="680"/>
        <pc:sldMkLst>
          <pc:docMk/>
          <pc:sldMk cId="2676737907" sldId="443"/>
        </pc:sldMkLst>
      </pc:sldChg>
      <pc:sldChg chg="modSp new mod">
        <pc:chgData name="Shafer, Ethan H MAJ" userId="505e747c-87be-44c0-94c2-fc4c31a873c1" providerId="ADAL" clId="{ECB0AC73-CF32-42E7-A6FB-AD4F1396EFCC}" dt="2024-07-15T06:30:41.776" v="2188" actId="6549"/>
        <pc:sldMkLst>
          <pc:docMk/>
          <pc:sldMk cId="3878447618" sldId="444"/>
        </pc:sldMkLst>
        <pc:spChg chg="mod">
          <ac:chgData name="Shafer, Ethan H MAJ" userId="505e747c-87be-44c0-94c2-fc4c31a873c1" providerId="ADAL" clId="{ECB0AC73-CF32-42E7-A6FB-AD4F1396EFCC}" dt="2024-07-15T05:19:36.567" v="803" actId="5793"/>
          <ac:spMkLst>
            <pc:docMk/>
            <pc:sldMk cId="3878447618" sldId="444"/>
            <ac:spMk id="2" creationId="{F7127D04-A07B-5945-28F6-93FCF2CFCB97}"/>
          </ac:spMkLst>
        </pc:spChg>
        <pc:spChg chg="mod">
          <ac:chgData name="Shafer, Ethan H MAJ" userId="505e747c-87be-44c0-94c2-fc4c31a873c1" providerId="ADAL" clId="{ECB0AC73-CF32-42E7-A6FB-AD4F1396EFCC}" dt="2024-07-15T06:30:41.776" v="2188" actId="6549"/>
          <ac:spMkLst>
            <pc:docMk/>
            <pc:sldMk cId="3878447618" sldId="444"/>
            <ac:spMk id="3" creationId="{CF0AB7D3-E53D-DBC0-0CC2-922E4779F976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48.891" v="1689" actId="20577"/>
        <pc:sldMkLst>
          <pc:docMk/>
          <pc:sldMk cId="939627627" sldId="445"/>
        </pc:sldMkLst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2" creationId="{4FD3E50A-C43F-B670-3941-B9400AC587E0}"/>
          </ac:spMkLst>
        </pc:spChg>
        <pc:spChg chg="mod ord">
          <ac:chgData name="Shafer, Ethan H MAJ" userId="505e747c-87be-44c0-94c2-fc4c31a873c1" providerId="ADAL" clId="{ECB0AC73-CF32-42E7-A6FB-AD4F1396EFCC}" dt="2024-07-15T05:37:47.097" v="1117" actId="20577"/>
          <ac:spMkLst>
            <pc:docMk/>
            <pc:sldMk cId="939627627" sldId="445"/>
            <ac:spMk id="3" creationId="{A296DDEA-09DB-B2D6-7D5F-852395FFE8C7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4" creationId="{AB308F02-912A-A421-05DE-4566EB99041E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5" creationId="{A72C0BB2-9070-EC24-9A40-0956C521659A}"/>
          </ac:spMkLst>
        </pc:spChg>
        <pc:spChg chg="mod ord">
          <ac:chgData name="Shafer, Ethan H MAJ" userId="505e747c-87be-44c0-94c2-fc4c31a873c1" providerId="ADAL" clId="{ECB0AC73-CF32-42E7-A6FB-AD4F1396EFCC}" dt="2024-07-15T05:35:54.441" v="1010" actId="700"/>
          <ac:spMkLst>
            <pc:docMk/>
            <pc:sldMk cId="939627627" sldId="445"/>
            <ac:spMk id="6" creationId="{361ACDD0-5398-D6C4-A9D9-8337E0FEC2D2}"/>
          </ac:spMkLst>
        </pc:spChg>
        <pc:spChg chg="add del mod ord">
          <ac:chgData name="Shafer, Ethan H MAJ" userId="505e747c-87be-44c0-94c2-fc4c31a873c1" providerId="ADAL" clId="{ECB0AC73-CF32-42E7-A6FB-AD4F1396EFCC}" dt="2024-07-15T05:45:44.430" v="1118"/>
          <ac:spMkLst>
            <pc:docMk/>
            <pc:sldMk cId="939627627" sldId="445"/>
            <ac:spMk id="7" creationId="{77BECD3F-18EA-D11A-15AF-0CB54E37F902}"/>
          </ac:spMkLst>
        </pc:spChg>
        <pc:spChg chg="add del mod">
          <ac:chgData name="Shafer, Ethan H MAJ" userId="505e747c-87be-44c0-94c2-fc4c31a873c1" providerId="ADAL" clId="{ECB0AC73-CF32-42E7-A6FB-AD4F1396EFCC}" dt="2024-07-15T05:46:04.280" v="1120"/>
          <ac:spMkLst>
            <pc:docMk/>
            <pc:sldMk cId="939627627" sldId="445"/>
            <ac:spMk id="8" creationId="{25B8EBB1-DC80-B5D6-435D-D6C3A1629098}"/>
          </ac:spMkLst>
        </pc:spChg>
        <pc:spChg chg="add del mod">
          <ac:chgData name="Shafer, Ethan H MAJ" userId="505e747c-87be-44c0-94c2-fc4c31a873c1" providerId="ADAL" clId="{ECB0AC73-CF32-42E7-A6FB-AD4F1396EFCC}" dt="2024-07-15T06:01:49.290" v="1125"/>
          <ac:spMkLst>
            <pc:docMk/>
            <pc:sldMk cId="939627627" sldId="445"/>
            <ac:spMk id="9" creationId="{2B6C0918-3E73-0BAC-5218-51B305197E65}"/>
          </ac:spMkLst>
        </pc:spChg>
        <pc:picChg chg="add del mod">
          <ac:chgData name="Shafer, Ethan H MAJ" userId="505e747c-87be-44c0-94c2-fc4c31a873c1" providerId="ADAL" clId="{ECB0AC73-CF32-42E7-A6FB-AD4F1396EFCC}" dt="2024-07-15T05:46:03.291" v="1119" actId="478"/>
          <ac:picMkLst>
            <pc:docMk/>
            <pc:sldMk cId="939627627" sldId="445"/>
            <ac:picMk id="1026" creationId="{12ED1412-2C21-F9C7-ECEB-62FA26F8ED4D}"/>
          </ac:picMkLst>
        </pc:picChg>
        <pc:picChg chg="add del mod">
          <ac:chgData name="Shafer, Ethan H MAJ" userId="505e747c-87be-44c0-94c2-fc4c31a873c1" providerId="ADAL" clId="{ECB0AC73-CF32-42E7-A6FB-AD4F1396EFCC}" dt="2024-07-15T06:01:47.816" v="1124" actId="478"/>
          <ac:picMkLst>
            <pc:docMk/>
            <pc:sldMk cId="939627627" sldId="445"/>
            <ac:picMk id="1028" creationId="{2A07AB54-DB42-6470-3197-761C91CCBDB2}"/>
          </ac:picMkLst>
        </pc:picChg>
        <pc:picChg chg="add mod">
          <ac:chgData name="Shafer, Ethan H MAJ" userId="505e747c-87be-44c0-94c2-fc4c31a873c1" providerId="ADAL" clId="{ECB0AC73-CF32-42E7-A6FB-AD4F1396EFCC}" dt="2024-07-15T06:01:58.261" v="1130" actId="1076"/>
          <ac:picMkLst>
            <pc:docMk/>
            <pc:sldMk cId="939627627" sldId="445"/>
            <ac:picMk id="1030" creationId="{CDC1A68C-4AC0-10E9-5070-B2610B0EAE21}"/>
          </ac:picMkLst>
        </pc:picChg>
      </pc:sldChg>
      <pc:sldChg chg="modSp new mod">
        <pc:chgData name="Shafer, Ethan H MAJ" userId="505e747c-87be-44c0-94c2-fc4c31a873c1" providerId="ADAL" clId="{ECB0AC73-CF32-42E7-A6FB-AD4F1396EFCC}" dt="2024-07-15T06:07:18.161" v="1612" actId="20577"/>
        <pc:sldMkLst>
          <pc:docMk/>
          <pc:sldMk cId="2640869016" sldId="446"/>
        </pc:sldMkLst>
        <pc:spChg chg="mod">
          <ac:chgData name="Shafer, Ethan H MAJ" userId="505e747c-87be-44c0-94c2-fc4c31a873c1" providerId="ADAL" clId="{ECB0AC73-CF32-42E7-A6FB-AD4F1396EFCC}" dt="2024-07-15T06:02:42.490" v="1156" actId="20577"/>
          <ac:spMkLst>
            <pc:docMk/>
            <pc:sldMk cId="2640869016" sldId="446"/>
            <ac:spMk id="2" creationId="{8D86C19A-3430-FB9D-E97B-BE8F93CFE6C3}"/>
          </ac:spMkLst>
        </pc:spChg>
        <pc:spChg chg="mod">
          <ac:chgData name="Shafer, Ethan H MAJ" userId="505e747c-87be-44c0-94c2-fc4c31a873c1" providerId="ADAL" clId="{ECB0AC73-CF32-42E7-A6FB-AD4F1396EFCC}" dt="2024-07-15T06:07:18.161" v="1612" actId="20577"/>
          <ac:spMkLst>
            <pc:docMk/>
            <pc:sldMk cId="2640869016" sldId="446"/>
            <ac:spMk id="3" creationId="{0916DFF7-4414-D30E-1AF6-C589F07EE6E1}"/>
          </ac:spMkLst>
        </pc:spChg>
      </pc:sldChg>
      <pc:sldChg chg="addSp delSp modSp new mod modClrScheme chgLayout modNotesTx">
        <pc:chgData name="Shafer, Ethan H MAJ" userId="505e747c-87be-44c0-94c2-fc4c31a873c1" providerId="ADAL" clId="{ECB0AC73-CF32-42E7-A6FB-AD4F1396EFCC}" dt="2024-07-15T06:22:52.091" v="1690"/>
        <pc:sldMkLst>
          <pc:docMk/>
          <pc:sldMk cId="395491762" sldId="447"/>
        </pc:sldMkLst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2" creationId="{60B0E9C0-4F34-FC7D-4C64-4B3CC2E11BED}"/>
          </ac:spMkLst>
        </pc:spChg>
        <pc:spChg chg="del 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3" creationId="{0338E1B8-4C67-CC49-2FF1-ED6E28756B96}"/>
          </ac:spMkLst>
        </pc:spChg>
        <pc:spChg chg="del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4" creationId="{6E235612-D9C5-ACD1-77C3-838E8415FB46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5" creationId="{5F21C1E0-39F0-DFBB-76DE-EB6EE44F9CD2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6" creationId="{D62442A5-4C56-3A33-0944-21B9196A212C}"/>
          </ac:spMkLst>
        </pc:spChg>
        <pc:spChg chg="mod ord">
          <ac:chgData name="Shafer, Ethan H MAJ" userId="505e747c-87be-44c0-94c2-fc4c31a873c1" providerId="ADAL" clId="{ECB0AC73-CF32-42E7-A6FB-AD4F1396EFCC}" dt="2024-07-15T06:16:33.230" v="1637" actId="700"/>
          <ac:spMkLst>
            <pc:docMk/>
            <pc:sldMk cId="395491762" sldId="447"/>
            <ac:spMk id="7" creationId="{D083AD22-4257-8534-12B6-B67C9532AE3F}"/>
          </ac:spMkLst>
        </pc:spChg>
        <pc:spChg chg="add del mod ord">
          <ac:chgData name="Shafer, Ethan H MAJ" userId="505e747c-87be-44c0-94c2-fc4c31a873c1" providerId="ADAL" clId="{ECB0AC73-CF32-42E7-A6FB-AD4F1396EFCC}" dt="2024-07-15T06:16:34.151" v="1638"/>
          <ac:spMkLst>
            <pc:docMk/>
            <pc:sldMk cId="395491762" sldId="447"/>
            <ac:spMk id="8" creationId="{5B4D8696-E7DA-8978-CBCC-1C68200713C6}"/>
          </ac:spMkLst>
        </pc:spChg>
        <pc:picChg chg="add mod">
          <ac:chgData name="Shafer, Ethan H MAJ" userId="505e747c-87be-44c0-94c2-fc4c31a873c1" providerId="ADAL" clId="{ECB0AC73-CF32-42E7-A6FB-AD4F1396EFCC}" dt="2024-07-15T06:16:34.151" v="1638"/>
          <ac:picMkLst>
            <pc:docMk/>
            <pc:sldMk cId="395491762" sldId="447"/>
            <ac:picMk id="2050" creationId="{B138D753-9248-A40B-C0CF-5B97A01D1A03}"/>
          </ac:picMkLst>
        </pc:picChg>
      </pc:sldChg>
      <pc:sldChg chg="modSp new del mod">
        <pc:chgData name="Shafer, Ethan H MAJ" userId="505e747c-87be-44c0-94c2-fc4c31a873c1" providerId="ADAL" clId="{ECB0AC73-CF32-42E7-A6FB-AD4F1396EFCC}" dt="2024-07-15T06:23:07.591" v="1692" actId="47"/>
        <pc:sldMkLst>
          <pc:docMk/>
          <pc:sldMk cId="2190251402" sldId="448"/>
        </pc:sldMkLst>
        <pc:spChg chg="mod">
          <ac:chgData name="Shafer, Ethan H MAJ" userId="505e747c-87be-44c0-94c2-fc4c31a873c1" providerId="ADAL" clId="{ECB0AC73-CF32-42E7-A6FB-AD4F1396EFCC}" dt="2024-07-15T06:16:42.311" v="1650" actId="20577"/>
          <ac:spMkLst>
            <pc:docMk/>
            <pc:sldMk cId="2190251402" sldId="448"/>
            <ac:spMk id="2" creationId="{31A3DA86-13FA-30D7-FDF3-F7D5739C7317}"/>
          </ac:spMkLst>
        </pc:spChg>
      </pc:sldChg>
      <pc:sldChg chg="modSp new mod modNotesTx">
        <pc:chgData name="Shafer, Ethan H MAJ" userId="505e747c-87be-44c0-94c2-fc4c31a873c1" providerId="ADAL" clId="{ECB0AC73-CF32-42E7-A6FB-AD4F1396EFCC}" dt="2024-07-15T06:25:27.081" v="1839" actId="20577"/>
        <pc:sldMkLst>
          <pc:docMk/>
          <pc:sldMk cId="3820916377" sldId="448"/>
        </pc:sldMkLst>
        <pc:spChg chg="mod">
          <ac:chgData name="Shafer, Ethan H MAJ" userId="505e747c-87be-44c0-94c2-fc4c31a873c1" providerId="ADAL" clId="{ECB0AC73-CF32-42E7-A6FB-AD4F1396EFCC}" dt="2024-07-15T06:24:22.601" v="1717" actId="20577"/>
          <ac:spMkLst>
            <pc:docMk/>
            <pc:sldMk cId="3820916377" sldId="448"/>
            <ac:spMk id="2" creationId="{6F0D3F3D-A60A-9DFB-BDE9-AC9636EE8AAD}"/>
          </ac:spMkLst>
        </pc:spChg>
        <pc:spChg chg="mod">
          <ac:chgData name="Shafer, Ethan H MAJ" userId="505e747c-87be-44c0-94c2-fc4c31a873c1" providerId="ADAL" clId="{ECB0AC73-CF32-42E7-A6FB-AD4F1396EFCC}" dt="2024-07-15T06:25:09.895" v="1791" actId="20577"/>
          <ac:spMkLst>
            <pc:docMk/>
            <pc:sldMk cId="3820916377" sldId="448"/>
            <ac:spMk id="3" creationId="{1ED1C8DC-0181-10F8-E0CF-E3F83D6B9FE2}"/>
          </ac:spMkLst>
        </pc:spChg>
      </pc:sldChg>
      <pc:sldChg chg="modSp new del mod">
        <pc:chgData name="Shafer, Ethan H MAJ" userId="505e747c-87be-44c0-94c2-fc4c31a873c1" providerId="ADAL" clId="{ECB0AC73-CF32-42E7-A6FB-AD4F1396EFCC}" dt="2024-07-15T06:22:44.641" v="1658" actId="47"/>
        <pc:sldMkLst>
          <pc:docMk/>
          <pc:sldMk cId="3591242617" sldId="449"/>
        </pc:sldMkLst>
        <pc:spChg chg="mod">
          <ac:chgData name="Shafer, Ethan H MAJ" userId="505e747c-87be-44c0-94c2-fc4c31a873c1" providerId="ADAL" clId="{ECB0AC73-CF32-42E7-A6FB-AD4F1396EFCC}" dt="2024-07-15T06:22:42.171" v="1657" actId="20577"/>
          <ac:spMkLst>
            <pc:docMk/>
            <pc:sldMk cId="3591242617" sldId="449"/>
            <ac:spMk id="2" creationId="{D2FA4E17-6989-BE95-54EB-EF4185B307F3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26:10.331" v="1954" actId="20577"/>
        <pc:sldMkLst>
          <pc:docMk/>
          <pc:sldMk cId="3984555908" sldId="449"/>
        </pc:sldMkLst>
        <pc:spChg chg="mod">
          <ac:chgData name="Shafer, Ethan H MAJ" userId="505e747c-87be-44c0-94c2-fc4c31a873c1" providerId="ADAL" clId="{ECB0AC73-CF32-42E7-A6FB-AD4F1396EFCC}" dt="2024-07-15T06:25:49.065" v="1860" actId="5793"/>
          <ac:spMkLst>
            <pc:docMk/>
            <pc:sldMk cId="3984555908" sldId="449"/>
            <ac:spMk id="2" creationId="{7837466A-2108-5872-5C25-83CF8C254B59}"/>
          </ac:spMkLst>
        </pc:spChg>
        <pc:spChg chg="mod">
          <ac:chgData name="Shafer, Ethan H MAJ" userId="505e747c-87be-44c0-94c2-fc4c31a873c1" providerId="ADAL" clId="{ECB0AC73-CF32-42E7-A6FB-AD4F1396EFCC}" dt="2024-07-15T06:26:10.331" v="1954" actId="20577"/>
          <ac:spMkLst>
            <pc:docMk/>
            <pc:sldMk cId="3984555908" sldId="449"/>
            <ac:spMk id="3" creationId="{A02578F4-FA29-C0DC-A0BF-E4696467AD78}"/>
          </ac:spMkLst>
        </pc:spChg>
      </pc:sldChg>
      <pc:sldChg chg="modSp new mod ord">
        <pc:chgData name="Shafer, Ethan H MAJ" userId="505e747c-87be-44c0-94c2-fc4c31a873c1" providerId="ADAL" clId="{ECB0AC73-CF32-42E7-A6FB-AD4F1396EFCC}" dt="2024-07-15T07:01:02.712" v="2227"/>
        <pc:sldMkLst>
          <pc:docMk/>
          <pc:sldMk cId="4018949871" sldId="450"/>
        </pc:sldMkLst>
        <pc:spChg chg="mod">
          <ac:chgData name="Shafer, Ethan H MAJ" userId="505e747c-87be-44c0-94c2-fc4c31a873c1" providerId="ADAL" clId="{ECB0AC73-CF32-42E7-A6FB-AD4F1396EFCC}" dt="2024-07-15T06:26:32.241" v="1986" actId="20577"/>
          <ac:spMkLst>
            <pc:docMk/>
            <pc:sldMk cId="4018949871" sldId="450"/>
            <ac:spMk id="2" creationId="{8C3AA742-8D71-AC9A-1E3E-093C08D54509}"/>
          </ac:spMkLst>
        </pc:spChg>
        <pc:spChg chg="mod">
          <ac:chgData name="Shafer, Ethan H MAJ" userId="505e747c-87be-44c0-94c2-fc4c31a873c1" providerId="ADAL" clId="{ECB0AC73-CF32-42E7-A6FB-AD4F1396EFCC}" dt="2024-07-15T06:27:29.211" v="2066" actId="5793"/>
          <ac:spMkLst>
            <pc:docMk/>
            <pc:sldMk cId="4018949871" sldId="450"/>
            <ac:spMk id="3" creationId="{E7856C9D-D334-3C6A-0EF2-8D7F92400C98}"/>
          </ac:spMkLst>
        </pc:spChg>
      </pc:sldChg>
      <pc:sldChg chg="modSp new mod">
        <pc:chgData name="Shafer, Ethan H MAJ" userId="505e747c-87be-44c0-94c2-fc4c31a873c1" providerId="ADAL" clId="{ECB0AC73-CF32-42E7-A6FB-AD4F1396EFCC}" dt="2024-07-15T06:54:20.742" v="2206"/>
        <pc:sldMkLst>
          <pc:docMk/>
          <pc:sldMk cId="1221488972" sldId="451"/>
        </pc:sldMkLst>
        <pc:spChg chg="mod">
          <ac:chgData name="Shafer, Ethan H MAJ" userId="505e747c-87be-44c0-94c2-fc4c31a873c1" providerId="ADAL" clId="{ECB0AC73-CF32-42E7-A6FB-AD4F1396EFCC}" dt="2024-07-15T06:27:55.815" v="2090" actId="20577"/>
          <ac:spMkLst>
            <pc:docMk/>
            <pc:sldMk cId="1221488972" sldId="451"/>
            <ac:spMk id="2" creationId="{30569266-FCA6-59A1-AF70-9E21D9306D1E}"/>
          </ac:spMkLst>
        </pc:spChg>
        <pc:spChg chg="mod">
          <ac:chgData name="Shafer, Ethan H MAJ" userId="505e747c-87be-44c0-94c2-fc4c31a873c1" providerId="ADAL" clId="{ECB0AC73-CF32-42E7-A6FB-AD4F1396EFCC}" dt="2024-07-15T06:54:20.742" v="2206"/>
          <ac:spMkLst>
            <pc:docMk/>
            <pc:sldMk cId="1221488972" sldId="451"/>
            <ac:spMk id="3" creationId="{E8F0A792-E3E5-47DC-14DF-19BA98189B35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07:00:51.024" v="2225" actId="20577"/>
        <pc:sldMkLst>
          <pc:docMk/>
          <pc:sldMk cId="3271798158" sldId="452"/>
        </pc:sldMkLst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2" creationId="{C8A6DC6F-93CB-29CD-CDBE-1BCA5E484CCF}"/>
          </ac:spMkLst>
        </pc:spChg>
        <pc:spChg chg="del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3" creationId="{B4381060-154D-CD58-8F4F-D03206B5580B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4" creationId="{A53FC9DD-90AF-4CAA-C71D-1DF2EB05C9A9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5" creationId="{D34A450E-7283-030E-BAE3-94F91AED40B4}"/>
          </ac:spMkLst>
        </pc:spChg>
        <pc:spChg chg="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6" creationId="{8917C80D-7F04-CE38-F3EF-07682CADD37C}"/>
          </ac:spMkLst>
        </pc:spChg>
        <pc:spChg chg="add mod ord">
          <ac:chgData name="Shafer, Ethan H MAJ" userId="505e747c-87be-44c0-94c2-fc4c31a873c1" providerId="ADAL" clId="{ECB0AC73-CF32-42E7-A6FB-AD4F1396EFCC}" dt="2024-07-15T07:00:51.024" v="2225" actId="20577"/>
          <ac:spMkLst>
            <pc:docMk/>
            <pc:sldMk cId="3271798158" sldId="452"/>
            <ac:spMk id="7" creationId="{75A9D471-E944-A546-27E3-70794291FD7B}"/>
          </ac:spMkLst>
        </pc:spChg>
        <pc:spChg chg="add mod ord">
          <ac:chgData name="Shafer, Ethan H MAJ" userId="505e747c-87be-44c0-94c2-fc4c31a873c1" providerId="ADAL" clId="{ECB0AC73-CF32-42E7-A6FB-AD4F1396EFCC}" dt="2024-07-15T07:00:47.582" v="2208" actId="700"/>
          <ac:spMkLst>
            <pc:docMk/>
            <pc:sldMk cId="3271798158" sldId="452"/>
            <ac:spMk id="8" creationId="{F22B2C5A-2781-C398-C6C1-1706018A3150}"/>
          </ac:spMkLst>
        </pc:spChg>
      </pc:sldChg>
      <pc:sldChg chg="modSp new mod">
        <pc:chgData name="Shafer, Ethan H MAJ" userId="505e747c-87be-44c0-94c2-fc4c31a873c1" providerId="ADAL" clId="{ECB0AC73-CF32-42E7-A6FB-AD4F1396EFCC}" dt="2024-07-15T23:28:23.721" v="2717" actId="20577"/>
        <pc:sldMkLst>
          <pc:docMk/>
          <pc:sldMk cId="1315603018" sldId="453"/>
        </pc:sldMkLst>
        <pc:spChg chg="mod">
          <ac:chgData name="Shafer, Ethan H MAJ" userId="505e747c-87be-44c0-94c2-fc4c31a873c1" providerId="ADAL" clId="{ECB0AC73-CF32-42E7-A6FB-AD4F1396EFCC}" dt="2024-07-15T07:56:00.163" v="2240" actId="20577"/>
          <ac:spMkLst>
            <pc:docMk/>
            <pc:sldMk cId="1315603018" sldId="453"/>
            <ac:spMk id="2" creationId="{4DD09033-33C8-8F6A-017C-72B759D986C4}"/>
          </ac:spMkLst>
        </pc:spChg>
        <pc:spChg chg="mod">
          <ac:chgData name="Shafer, Ethan H MAJ" userId="505e747c-87be-44c0-94c2-fc4c31a873c1" providerId="ADAL" clId="{ECB0AC73-CF32-42E7-A6FB-AD4F1396EFCC}" dt="2024-07-15T23:28:23.721" v="2717" actId="20577"/>
          <ac:spMkLst>
            <pc:docMk/>
            <pc:sldMk cId="1315603018" sldId="453"/>
            <ac:spMk id="3" creationId="{E9B4FD2C-6508-5C68-DFEE-FBF4BA20B6CA}"/>
          </ac:spMkLst>
        </pc:spChg>
      </pc:sldChg>
      <pc:sldChg chg="addSp delSp modSp new mod modClrScheme chgLayout">
        <pc:chgData name="Shafer, Ethan H MAJ" userId="505e747c-87be-44c0-94c2-fc4c31a873c1" providerId="ADAL" clId="{ECB0AC73-CF32-42E7-A6FB-AD4F1396EFCC}" dt="2024-07-15T22:29:05.975" v="2705" actId="20577"/>
        <pc:sldMkLst>
          <pc:docMk/>
          <pc:sldMk cId="3255375541" sldId="454"/>
        </pc:sldMkLst>
        <pc:spChg chg="mod ord">
          <ac:chgData name="Shafer, Ethan H MAJ" userId="505e747c-87be-44c0-94c2-fc4c31a873c1" providerId="ADAL" clId="{ECB0AC73-CF32-42E7-A6FB-AD4F1396EFCC}" dt="2024-07-15T22:29:05.975" v="2705" actId="20577"/>
          <ac:spMkLst>
            <pc:docMk/>
            <pc:sldMk cId="3255375541" sldId="454"/>
            <ac:spMk id="2" creationId="{6E5A2D6D-151D-BE78-C492-2A449AD137BA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3" creationId="{B2DA56CA-2C30-2DB8-3086-F56670C98C07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4" creationId="{E2EC33BA-650F-7999-7133-A7071F758BB0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5" creationId="{8B7DCB4D-EB4C-D902-3B0D-67705A5AF58B}"/>
          </ac:spMkLst>
        </pc:spChg>
        <pc:spChg chg="mod ord">
          <ac:chgData name="Shafer, Ethan H MAJ" userId="505e747c-87be-44c0-94c2-fc4c31a873c1" providerId="ADAL" clId="{ECB0AC73-CF32-42E7-A6FB-AD4F1396EFCC}" dt="2024-07-15T22:28:15.499" v="2693" actId="700"/>
          <ac:spMkLst>
            <pc:docMk/>
            <pc:sldMk cId="3255375541" sldId="454"/>
            <ac:spMk id="6" creationId="{8F72C6C3-447B-AD5C-614B-5242021E209E}"/>
          </ac:spMkLst>
        </pc:spChg>
        <pc:spChg chg="add del mod ord">
          <ac:chgData name="Shafer, Ethan H MAJ" userId="505e747c-87be-44c0-94c2-fc4c31a873c1" providerId="ADAL" clId="{ECB0AC73-CF32-42E7-A6FB-AD4F1396EFCC}" dt="2024-07-15T22:28:16.249" v="2694"/>
          <ac:spMkLst>
            <pc:docMk/>
            <pc:sldMk cId="3255375541" sldId="454"/>
            <ac:spMk id="7" creationId="{13FE5304-259A-CF30-83BE-1309A2F537E6}"/>
          </ac:spMkLst>
        </pc:spChg>
        <pc:picChg chg="add mod">
          <ac:chgData name="Shafer, Ethan H MAJ" userId="505e747c-87be-44c0-94c2-fc4c31a873c1" providerId="ADAL" clId="{ECB0AC73-CF32-42E7-A6FB-AD4F1396EFCC}" dt="2024-07-15T22:28:20.409" v="2696" actId="14100"/>
          <ac:picMkLst>
            <pc:docMk/>
            <pc:sldMk cId="3255375541" sldId="454"/>
            <ac:picMk id="2050" creationId="{F0C17592-B051-A897-D7B2-301080680696}"/>
          </ac:picMkLst>
        </pc:picChg>
      </pc:sldChg>
      <pc:sldChg chg="addSp delSp modSp new del">
        <pc:chgData name="Shafer, Ethan H MAJ" userId="505e747c-87be-44c0-94c2-fc4c31a873c1" providerId="ADAL" clId="{ECB0AC73-CF32-42E7-A6FB-AD4F1396EFCC}" dt="2024-07-15T22:28:55.580" v="2697" actId="47"/>
        <pc:sldMkLst>
          <pc:docMk/>
          <pc:sldMk cId="1999776964" sldId="455"/>
        </pc:sldMkLst>
        <pc:spChg chg="add del">
          <ac:chgData name="Shafer, Ethan H MAJ" userId="505e747c-87be-44c0-94c2-fc4c31a873c1" providerId="ADAL" clId="{ECB0AC73-CF32-42E7-A6FB-AD4F1396EFCC}" dt="2024-07-15T22:28:11.969" v="2692"/>
          <ac:spMkLst>
            <pc:docMk/>
            <pc:sldMk cId="1999776964" sldId="455"/>
            <ac:spMk id="3" creationId="{1468BFD3-E815-3B80-A3FE-7FBE5CFEA8FD}"/>
          </ac:spMkLst>
        </pc:spChg>
        <pc:picChg chg="add mod">
          <ac:chgData name="Shafer, Ethan H MAJ" userId="505e747c-87be-44c0-94c2-fc4c31a873c1" providerId="ADAL" clId="{ECB0AC73-CF32-42E7-A6FB-AD4F1396EFCC}" dt="2024-07-15T22:28:11.969" v="2692"/>
          <ac:picMkLst>
            <pc:docMk/>
            <pc:sldMk cId="1999776964" sldId="455"/>
            <ac:picMk id="1026" creationId="{F5AE10AE-8149-1ED1-9719-D75A27122535}"/>
          </ac:picMkLst>
        </pc:picChg>
      </pc:sldChg>
    </pc:docChg>
  </pc:docChgLst>
  <pc:docChgLst>
    <pc:chgData name="Sloan, Jonathan LTC" userId="b55b9a62-7ad6-43ea-8df1-928d32393756" providerId="ADAL" clId="{43045ADE-53A2-4240-9036-3CC67FCFC608}"/>
    <pc:docChg chg="undo custSel addSld delSld modSld">
      <pc:chgData name="Sloan, Jonathan LTC" userId="b55b9a62-7ad6-43ea-8df1-928d32393756" providerId="ADAL" clId="{43045ADE-53A2-4240-9036-3CC67FCFC608}" dt="2022-08-15T11:19:01.990" v="705"/>
      <pc:docMkLst>
        <pc:docMk/>
      </pc:docMkLst>
      <pc:sldChg chg="modSp mod">
        <pc:chgData name="Sloan, Jonathan LTC" userId="b55b9a62-7ad6-43ea-8df1-928d32393756" providerId="ADAL" clId="{43045ADE-53A2-4240-9036-3CC67FCFC608}" dt="2022-08-12T11:43:23.566" v="342" actId="3626"/>
        <pc:sldMkLst>
          <pc:docMk/>
          <pc:sldMk cId="321356400" sldId="258"/>
        </pc:sldMkLst>
        <pc:spChg chg="mod">
          <ac:chgData name="Sloan, Jonathan LTC" userId="b55b9a62-7ad6-43ea-8df1-928d32393756" providerId="ADAL" clId="{43045ADE-53A2-4240-9036-3CC67FCFC608}" dt="2022-08-12T11:43:23.566" v="342" actId="3626"/>
          <ac:spMkLst>
            <pc:docMk/>
            <pc:sldMk cId="321356400" sldId="258"/>
            <ac:spMk id="4" creationId="{64394781-17EE-45CB-AB88-137618B0C39A}"/>
          </ac:spMkLst>
        </pc:spChg>
      </pc:sldChg>
      <pc:sldChg chg="modNotesTx">
        <pc:chgData name="Sloan, Jonathan LTC" userId="b55b9a62-7ad6-43ea-8df1-928d32393756" providerId="ADAL" clId="{43045ADE-53A2-4240-9036-3CC67FCFC608}" dt="2022-07-26T16:53:36.525" v="92" actId="20577"/>
        <pc:sldMkLst>
          <pc:docMk/>
          <pc:sldMk cId="1994102514" sldId="261"/>
        </pc:sldMkLst>
      </pc:sldChg>
      <pc:sldChg chg="modSp mod">
        <pc:chgData name="Sloan, Jonathan LTC" userId="b55b9a62-7ad6-43ea-8df1-928d32393756" providerId="ADAL" clId="{43045ADE-53A2-4240-9036-3CC67FCFC608}" dt="2022-08-15T11:12:52.560" v="565" actId="20577"/>
        <pc:sldMkLst>
          <pc:docMk/>
          <pc:sldMk cId="1317242666" sldId="262"/>
        </pc:sldMkLst>
        <pc:spChg chg="mod">
          <ac:chgData name="Sloan, Jonathan LTC" userId="b55b9a62-7ad6-43ea-8df1-928d32393756" providerId="ADAL" clId="{43045ADE-53A2-4240-9036-3CC67FCFC608}" dt="2022-08-15T11:12:52.560" v="565" actId="20577"/>
          <ac:spMkLst>
            <pc:docMk/>
            <pc:sldMk cId="1317242666" sldId="262"/>
            <ac:spMk id="4" creationId="{9C18BA52-B322-4FF1-8565-450EF430CAA9}"/>
          </ac:spMkLst>
        </pc:spChg>
      </pc:sldChg>
      <pc:sldChg chg="modSp mod">
        <pc:chgData name="Sloan, Jonathan LTC" userId="b55b9a62-7ad6-43ea-8df1-928d32393756" providerId="ADAL" clId="{43045ADE-53A2-4240-9036-3CC67FCFC608}" dt="2022-08-04T13:02:35.637" v="313" actId="6549"/>
        <pc:sldMkLst>
          <pc:docMk/>
          <pc:sldMk cId="3401961270" sldId="264"/>
        </pc:sldMkLst>
        <pc:spChg chg="mod">
          <ac:chgData name="Sloan, Jonathan LTC" userId="b55b9a62-7ad6-43ea-8df1-928d32393756" providerId="ADAL" clId="{43045ADE-53A2-4240-9036-3CC67FCFC608}" dt="2022-08-04T13:02:35.637" v="313" actId="6549"/>
          <ac:spMkLst>
            <pc:docMk/>
            <pc:sldMk cId="3401961270" sldId="264"/>
            <ac:spMk id="15" creationId="{7A88669D-20F3-4D4A-A3BC-BBE113900041}"/>
          </ac:spMkLst>
        </pc:spChg>
      </pc:sldChg>
      <pc:sldChg chg="modNotesTx">
        <pc:chgData name="Sloan, Jonathan LTC" userId="b55b9a62-7ad6-43ea-8df1-928d32393756" providerId="ADAL" clId="{43045ADE-53A2-4240-9036-3CC67FCFC608}" dt="2022-08-04T12:33:37.509" v="159" actId="20577"/>
        <pc:sldMkLst>
          <pc:docMk/>
          <pc:sldMk cId="4243758166" sldId="269"/>
        </pc:sldMkLst>
      </pc:sldChg>
      <pc:sldChg chg="modSp mod modAnim modNotesTx">
        <pc:chgData name="Sloan, Jonathan LTC" userId="b55b9a62-7ad6-43ea-8df1-928d32393756" providerId="ADAL" clId="{43045ADE-53A2-4240-9036-3CC67FCFC608}" dt="2022-08-15T11:19:01.990" v="705"/>
        <pc:sldMkLst>
          <pc:docMk/>
          <pc:sldMk cId="367702812" sldId="270"/>
        </pc:sldMkLst>
        <pc:spChg chg="mod">
          <ac:chgData name="Sloan, Jonathan LTC" userId="b55b9a62-7ad6-43ea-8df1-928d32393756" providerId="ADAL" clId="{43045ADE-53A2-4240-9036-3CC67FCFC608}" dt="2022-08-15T11:18:15.282" v="700" actId="20577"/>
          <ac:spMkLst>
            <pc:docMk/>
            <pc:sldMk cId="367702812" sldId="270"/>
            <ac:spMk id="3" creationId="{D0327802-1DEC-4ED7-9FED-515305E4E136}"/>
          </ac:spMkLst>
        </pc:spChg>
      </pc:sldChg>
      <pc:sldChg chg="modNotesTx">
        <pc:chgData name="Sloan, Jonathan LTC" userId="b55b9a62-7ad6-43ea-8df1-928d32393756" providerId="ADAL" clId="{43045ADE-53A2-4240-9036-3CC67FCFC608}" dt="2022-08-04T12:38:17.924" v="277" actId="20577"/>
        <pc:sldMkLst>
          <pc:docMk/>
          <pc:sldMk cId="1411056543" sldId="271"/>
        </pc:sldMkLst>
      </pc:sldChg>
      <pc:sldChg chg="addSp delSp modSp mod">
        <pc:chgData name="Sloan, Jonathan LTC" userId="b55b9a62-7ad6-43ea-8df1-928d32393756" providerId="ADAL" clId="{43045ADE-53A2-4240-9036-3CC67FCFC608}" dt="2022-07-26T16:52:46.798" v="30" actId="1076"/>
        <pc:sldMkLst>
          <pc:docMk/>
          <pc:sldMk cId="1394302265" sldId="284"/>
        </pc:sldMkLst>
        <pc:picChg chg="add mod">
          <ac:chgData name="Sloan, Jonathan LTC" userId="b55b9a62-7ad6-43ea-8df1-928d32393756" providerId="ADAL" clId="{43045ADE-53A2-4240-9036-3CC67FCFC608}" dt="2022-07-26T16:52:46.798" v="30" actId="1076"/>
          <ac:picMkLst>
            <pc:docMk/>
            <pc:sldMk cId="1394302265" sldId="284"/>
            <ac:picMk id="3" creationId="{140A4247-10D7-CD60-DF83-ED6309FE3705}"/>
          </ac:picMkLst>
        </pc:picChg>
        <pc:picChg chg="del">
          <ac:chgData name="Sloan, Jonathan LTC" userId="b55b9a62-7ad6-43ea-8df1-928d32393756" providerId="ADAL" clId="{43045ADE-53A2-4240-9036-3CC67FCFC608}" dt="2022-07-26T16:52:40.719" v="27" actId="478"/>
          <ac:picMkLst>
            <pc:docMk/>
            <pc:sldMk cId="1394302265" sldId="284"/>
            <ac:picMk id="4" creationId="{7BF7224E-862C-8D1D-0EEF-EC4BF41ADCAE}"/>
          </ac:picMkLst>
        </pc:picChg>
      </pc:sldChg>
      <pc:sldChg chg="modNotesTx">
        <pc:chgData name="Sloan, Jonathan LTC" userId="b55b9a62-7ad6-43ea-8df1-928d32393756" providerId="ADAL" clId="{43045ADE-53A2-4240-9036-3CC67FCFC608}" dt="2022-08-04T12:40:33.253" v="288" actId="20577"/>
        <pc:sldMkLst>
          <pc:docMk/>
          <pc:sldMk cId="968635394" sldId="287"/>
        </pc:sldMkLst>
      </pc:sldChg>
      <pc:sldChg chg="addSp delSp modSp mod">
        <pc:chgData name="Sloan, Jonathan LTC" userId="b55b9a62-7ad6-43ea-8df1-928d32393756" providerId="ADAL" clId="{43045ADE-53A2-4240-9036-3CC67FCFC608}" dt="2022-08-15T11:09:22.495" v="478" actId="1076"/>
        <pc:sldMkLst>
          <pc:docMk/>
          <pc:sldMk cId="1867938701" sldId="387"/>
        </pc:sldMkLst>
        <pc:spChg chg="del mod">
          <ac:chgData name="Sloan, Jonathan LTC" userId="b55b9a62-7ad6-43ea-8df1-928d32393756" providerId="ADAL" clId="{43045ADE-53A2-4240-9036-3CC67FCFC608}" dt="2022-08-15T10:58:59.599" v="350" actId="478"/>
          <ac:spMkLst>
            <pc:docMk/>
            <pc:sldMk cId="1867938701" sldId="387"/>
            <ac:spMk id="19462" creationId="{00000000-0000-0000-0000-000000000000}"/>
          </ac:spMkLst>
        </pc:spChg>
        <pc:picChg chg="mod">
          <ac:chgData name="Sloan, Jonathan LTC" userId="b55b9a62-7ad6-43ea-8df1-928d32393756" providerId="ADAL" clId="{43045ADE-53A2-4240-9036-3CC67FCFC608}" dt="2022-08-15T11:02:44.191" v="395" actId="1076"/>
          <ac:picMkLst>
            <pc:docMk/>
            <pc:sldMk cId="1867938701" sldId="387"/>
            <ac:picMk id="2" creationId="{35B329A8-25DA-4BC6-AD5B-E69F8633862E}"/>
          </ac:picMkLst>
        </pc:picChg>
        <pc:picChg chg="mod">
          <ac:chgData name="Sloan, Jonathan LTC" userId="b55b9a62-7ad6-43ea-8df1-928d32393756" providerId="ADAL" clId="{43045ADE-53A2-4240-9036-3CC67FCFC608}" dt="2022-08-15T11:02:42.559" v="394" actId="1076"/>
          <ac:picMkLst>
            <pc:docMk/>
            <pc:sldMk cId="1867938701" sldId="387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48.800" v="347" actId="478"/>
          <ac:picMkLst>
            <pc:docMk/>
            <pc:sldMk cId="1867938701" sldId="387"/>
            <ac:picMk id="4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0:58:53.375" v="348" actId="478"/>
          <ac:picMkLst>
            <pc:docMk/>
            <pc:sldMk cId="1867938701" sldId="387"/>
            <ac:picMk id="5" creationId="{00000000-0000-0000-0000-000000000000}"/>
          </ac:picMkLst>
        </pc:picChg>
        <pc:picChg chg="mod">
          <ac:chgData name="Sloan, Jonathan LTC" userId="b55b9a62-7ad6-43ea-8df1-928d32393756" providerId="ADAL" clId="{43045ADE-53A2-4240-9036-3CC67FCFC608}" dt="2022-08-15T11:02:45.863" v="396" actId="1076"/>
          <ac:picMkLst>
            <pc:docMk/>
            <pc:sldMk cId="1867938701" sldId="387"/>
            <ac:picMk id="6" creationId="{00000000-0000-0000-0000-000000000000}"/>
          </ac:picMkLst>
        </pc:picChg>
        <pc:picChg chg="add mod">
          <ac:chgData name="Sloan, Jonathan LTC" userId="b55b9a62-7ad6-43ea-8df1-928d32393756" providerId="ADAL" clId="{43045ADE-53A2-4240-9036-3CC67FCFC608}" dt="2022-08-15T11:02:50.695" v="397" actId="1076"/>
          <ac:picMkLst>
            <pc:docMk/>
            <pc:sldMk cId="1867938701" sldId="387"/>
            <ac:picMk id="7" creationId="{A1B95F37-29A7-8518-E67D-F101B8DAFBC5}"/>
          </ac:picMkLst>
        </pc:picChg>
        <pc:picChg chg="add mod">
          <ac:chgData name="Sloan, Jonathan LTC" userId="b55b9a62-7ad6-43ea-8df1-928d32393756" providerId="ADAL" clId="{43045ADE-53A2-4240-9036-3CC67FCFC608}" dt="2022-08-15T11:06:30.952" v="444" actId="1076"/>
          <ac:picMkLst>
            <pc:docMk/>
            <pc:sldMk cId="1867938701" sldId="387"/>
            <ac:picMk id="8" creationId="{C08D022E-CEC4-46A5-26DE-C346AEC913B1}"/>
          </ac:picMkLst>
        </pc:picChg>
        <pc:picChg chg="add mod">
          <ac:chgData name="Sloan, Jonathan LTC" userId="b55b9a62-7ad6-43ea-8df1-928d32393756" providerId="ADAL" clId="{43045ADE-53A2-4240-9036-3CC67FCFC608}" dt="2022-08-15T11:06:33.200" v="445" actId="1076"/>
          <ac:picMkLst>
            <pc:docMk/>
            <pc:sldMk cId="1867938701" sldId="387"/>
            <ac:picMk id="9" creationId="{0064F8EA-0A17-0E91-C9F5-E12FC11C46DE}"/>
          </ac:picMkLst>
        </pc:picChg>
        <pc:picChg chg="add mod">
          <ac:chgData name="Sloan, Jonathan LTC" userId="b55b9a62-7ad6-43ea-8df1-928d32393756" providerId="ADAL" clId="{43045ADE-53A2-4240-9036-3CC67FCFC608}" dt="2022-08-15T11:04:48.783" v="421" actId="1076"/>
          <ac:picMkLst>
            <pc:docMk/>
            <pc:sldMk cId="1867938701" sldId="387"/>
            <ac:picMk id="10" creationId="{DDD67388-6453-6F00-CEB0-3A03CA6C0E57}"/>
          </ac:picMkLst>
        </pc:picChg>
        <pc:picChg chg="add mod">
          <ac:chgData name="Sloan, Jonathan LTC" userId="b55b9a62-7ad6-43ea-8df1-928d32393756" providerId="ADAL" clId="{43045ADE-53A2-4240-9036-3CC67FCFC608}" dt="2022-08-15T11:06:41.056" v="447" actId="1076"/>
          <ac:picMkLst>
            <pc:docMk/>
            <pc:sldMk cId="1867938701" sldId="387"/>
            <ac:picMk id="11" creationId="{458447EA-62E5-59B9-1F50-8242DC267D09}"/>
          </ac:picMkLst>
        </pc:picChg>
        <pc:picChg chg="add mod">
          <ac:chgData name="Sloan, Jonathan LTC" userId="b55b9a62-7ad6-43ea-8df1-928d32393756" providerId="ADAL" clId="{43045ADE-53A2-4240-9036-3CC67FCFC608}" dt="2022-08-15T11:09:22.495" v="478" actId="1076"/>
          <ac:picMkLst>
            <pc:docMk/>
            <pc:sldMk cId="1867938701" sldId="387"/>
            <ac:picMk id="12" creationId="{233637F6-2497-CD55-151C-3E7DD13AB351}"/>
          </ac:picMkLst>
        </pc:picChg>
        <pc:picChg chg="add mod">
          <ac:chgData name="Sloan, Jonathan LTC" userId="b55b9a62-7ad6-43ea-8df1-928d32393756" providerId="ADAL" clId="{43045ADE-53A2-4240-9036-3CC67FCFC608}" dt="2022-08-15T11:09:16.015" v="477" actId="1076"/>
          <ac:picMkLst>
            <pc:docMk/>
            <pc:sldMk cId="1867938701" sldId="387"/>
            <ac:picMk id="13" creationId="{D83EBC9B-2397-B0B7-A480-6807C3783703}"/>
          </ac:picMkLst>
        </pc:picChg>
        <pc:picChg chg="add mod">
          <ac:chgData name="Sloan, Jonathan LTC" userId="b55b9a62-7ad6-43ea-8df1-928d32393756" providerId="ADAL" clId="{43045ADE-53A2-4240-9036-3CC67FCFC608}" dt="2022-08-15T11:09:09.791" v="474" actId="1076"/>
          <ac:picMkLst>
            <pc:docMk/>
            <pc:sldMk cId="1867938701" sldId="387"/>
            <ac:picMk id="14" creationId="{AC85DFBA-31EF-F6D0-A484-5B06CB1DAB5E}"/>
          </ac:picMkLst>
        </pc:picChg>
        <pc:picChg chg="add mod">
          <ac:chgData name="Sloan, Jonathan LTC" userId="b55b9a62-7ad6-43ea-8df1-928d32393756" providerId="ADAL" clId="{43045ADE-53A2-4240-9036-3CC67FCFC608}" dt="2022-08-15T11:06:51.767" v="450" actId="1076"/>
          <ac:picMkLst>
            <pc:docMk/>
            <pc:sldMk cId="1867938701" sldId="387"/>
            <ac:picMk id="15" creationId="{CF3B4529-F3A9-6C33-4551-3707CF43AC5E}"/>
          </ac:picMkLst>
        </pc:picChg>
        <pc:picChg chg="add mod">
          <ac:chgData name="Sloan, Jonathan LTC" userId="b55b9a62-7ad6-43ea-8df1-928d32393756" providerId="ADAL" clId="{43045ADE-53A2-4240-9036-3CC67FCFC608}" dt="2022-08-15T11:06:37.583" v="446" actId="1076"/>
          <ac:picMkLst>
            <pc:docMk/>
            <pc:sldMk cId="1867938701" sldId="387"/>
            <ac:picMk id="16" creationId="{EE911817-85FF-6B23-E3E3-E68C1B3086C5}"/>
          </ac:picMkLst>
        </pc:picChg>
        <pc:picChg chg="add del mod">
          <ac:chgData name="Sloan, Jonathan LTC" userId="b55b9a62-7ad6-43ea-8df1-928d32393756" providerId="ADAL" clId="{43045ADE-53A2-4240-9036-3CC67FCFC608}" dt="2022-08-15T11:08:25.793" v="462"/>
          <ac:picMkLst>
            <pc:docMk/>
            <pc:sldMk cId="1867938701" sldId="387"/>
            <ac:picMk id="17" creationId="{72C2EC56-A12D-BAC7-A716-17B866AAB0C1}"/>
          </ac:picMkLst>
        </pc:picChg>
        <pc:picChg chg="add mod">
          <ac:chgData name="Sloan, Jonathan LTC" userId="b55b9a62-7ad6-43ea-8df1-928d32393756" providerId="ADAL" clId="{43045ADE-53A2-4240-9036-3CC67FCFC608}" dt="2022-08-15T11:09:06.327" v="473" actId="14100"/>
          <ac:picMkLst>
            <pc:docMk/>
            <pc:sldMk cId="1867938701" sldId="387"/>
            <ac:picMk id="18" creationId="{CFE7C290-6BA0-9381-1E4F-4CCD7070A85A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3564223566" sldId="388"/>
        </pc:sldMkLst>
        <pc:picChg chg="del">
          <ac:chgData name="Sloan, Jonathan LTC" userId="b55b9a62-7ad6-43ea-8df1-928d32393756" providerId="ADAL" clId="{43045ADE-53A2-4240-9036-3CC67FCFC608}" dt="2022-08-15T10:59:41.896" v="352" actId="21"/>
          <ac:picMkLst>
            <pc:docMk/>
            <pc:sldMk cId="3564223566" sldId="388"/>
            <ac:picMk id="5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34.981" v="465" actId="21"/>
          <ac:picMkLst>
            <pc:docMk/>
            <pc:sldMk cId="3564223566" sldId="388"/>
            <ac:picMk id="11" creationId="{00000000-0000-0000-0000-000000000000}"/>
          </ac:picMkLst>
        </pc:picChg>
      </pc:sldChg>
      <pc:sldChg chg="addSp 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29780576" sldId="389"/>
        </pc:sldMkLst>
        <pc:picChg chg="del">
          <ac:chgData name="Sloan, Jonathan LTC" userId="b55b9a62-7ad6-43ea-8df1-928d32393756" providerId="ADAL" clId="{43045ADE-53A2-4240-9036-3CC67FCFC608}" dt="2022-08-15T11:05:27.332" v="431" actId="21"/>
          <ac:picMkLst>
            <pc:docMk/>
            <pc:sldMk cId="229780576" sldId="389"/>
            <ac:picMk id="4" creationId="{00000000-0000-0000-0000-000000000000}"/>
          </ac:picMkLst>
        </pc:picChg>
        <pc:picChg chg="add del">
          <ac:chgData name="Sloan, Jonathan LTC" userId="b55b9a62-7ad6-43ea-8df1-928d32393756" providerId="ADAL" clId="{43045ADE-53A2-4240-9036-3CC67FCFC608}" dt="2022-08-15T11:08:26.209" v="463" actId="21"/>
          <ac:picMkLst>
            <pc:docMk/>
            <pc:sldMk cId="229780576" sldId="389"/>
            <ac:picMk id="7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9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44.660" v="362" actId="21"/>
          <ac:picMkLst>
            <pc:docMk/>
            <pc:sldMk cId="229780576" sldId="389"/>
            <ac:picMk id="10" creationId="{00000000-0000-0000-0000-000000000000}"/>
          </ac:picMkLst>
        </pc:picChg>
      </pc:sldChg>
      <pc:sldChg chg="addSp delSp modSp del mod">
        <pc:chgData name="Sloan, Jonathan LTC" userId="b55b9a62-7ad6-43ea-8df1-928d32393756" providerId="ADAL" clId="{43045ADE-53A2-4240-9036-3CC67FCFC608}" dt="2022-08-15T11:09:46.973" v="480" actId="47"/>
        <pc:sldMkLst>
          <pc:docMk/>
          <pc:sldMk cId="3238662890" sldId="390"/>
        </pc:sldMkLst>
        <pc:spChg chg="add mod">
          <ac:chgData name="Sloan, Jonathan LTC" userId="b55b9a62-7ad6-43ea-8df1-928d32393756" providerId="ADAL" clId="{43045ADE-53A2-4240-9036-3CC67FCFC608}" dt="2022-08-15T11:05:03.561" v="426" actId="21"/>
          <ac:spMkLst>
            <pc:docMk/>
            <pc:sldMk cId="3238662890" sldId="390"/>
            <ac:spMk id="7" creationId="{0E4C19E3-02BA-B0BA-9974-92960912EEFD}"/>
          </ac:spMkLst>
        </pc:spChg>
        <pc:picChg chg="del">
          <ac:chgData name="Sloan, Jonathan LTC" userId="b55b9a62-7ad6-43ea-8df1-928d32393756" providerId="ADAL" clId="{43045ADE-53A2-4240-9036-3CC67FCFC608}" dt="2022-08-15T11:05:03.561" v="426" actId="21"/>
          <ac:picMkLst>
            <pc:docMk/>
            <pc:sldMk cId="3238662890" sldId="390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5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6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3:39.587" v="403" actId="21"/>
          <ac:picMkLst>
            <pc:docMk/>
            <pc:sldMk cId="3238662890" sldId="390"/>
            <ac:picMk id="8" creationId="{00000000-0000-0000-0000-000000000000}"/>
          </ac:picMkLst>
        </pc:picChg>
      </pc:sldChg>
      <pc:sldChg chg="delSp del mod">
        <pc:chgData name="Sloan, Jonathan LTC" userId="b55b9a62-7ad6-43ea-8df1-928d32393756" providerId="ADAL" clId="{43045ADE-53A2-4240-9036-3CC67FCFC608}" dt="2022-08-15T11:09:44.572" v="479" actId="47"/>
        <pc:sldMkLst>
          <pc:docMk/>
          <pc:sldMk cId="2138958323" sldId="399"/>
        </pc:sldMkLst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3" creationId="{00000000-0000-0000-0000-000000000000}"/>
          </ac:picMkLst>
        </pc:picChg>
        <pc:picChg chg="del">
          <ac:chgData name="Sloan, Jonathan LTC" userId="b55b9a62-7ad6-43ea-8df1-928d32393756" providerId="ADAL" clId="{43045ADE-53A2-4240-9036-3CC67FCFC608}" dt="2022-08-15T11:00:00.467" v="354" actId="21"/>
          <ac:picMkLst>
            <pc:docMk/>
            <pc:sldMk cId="2138958323" sldId="399"/>
            <ac:picMk id="8" creationId="{00000000-0000-0000-0000-000000000000}"/>
          </ac:picMkLst>
        </pc:picChg>
      </pc:sldChg>
      <pc:sldChg chg="modSp add mod modNotes">
        <pc:chgData name="Sloan, Jonathan LTC" userId="b55b9a62-7ad6-43ea-8df1-928d32393756" providerId="ADAL" clId="{43045ADE-53A2-4240-9036-3CC67FCFC608}" dt="2022-08-15T11:14:06.577" v="583" actId="20577"/>
        <pc:sldMkLst>
          <pc:docMk/>
          <pc:sldMk cId="12713590" sldId="406"/>
        </pc:sldMkLst>
        <pc:spChg chg="mod">
          <ac:chgData name="Sloan, Jonathan LTC" userId="b55b9a62-7ad6-43ea-8df1-928d32393756" providerId="ADAL" clId="{43045ADE-53A2-4240-9036-3CC67FCFC608}" dt="2022-08-15T11:14:06.577" v="583" actId="20577"/>
          <ac:spMkLst>
            <pc:docMk/>
            <pc:sldMk cId="12713590" sldId="406"/>
            <ac:spMk id="28675" creationId="{00000000-0000-0000-0000-000000000000}"/>
          </ac:spMkLst>
        </pc:spChg>
        <pc:spChg chg="mod">
          <ac:chgData name="Sloan, Jonathan LTC" userId="b55b9a62-7ad6-43ea-8df1-928d32393756" providerId="ADAL" clId="{43045ADE-53A2-4240-9036-3CC67FCFC608}" dt="2022-08-15T10:53:01.995" v="343"/>
          <ac:spMkLst>
            <pc:docMk/>
            <pc:sldMk cId="12713590" sldId="406"/>
            <ac:spMk id="28676" creationId="{00000000-0000-0000-0000-000000000000}"/>
          </ac:spMkLst>
        </pc:spChg>
      </pc:sldChg>
    </pc:docChg>
  </pc:docChgLst>
  <pc:docChgLst>
    <pc:chgData name="Shafer, Ethan H MAJ" userId="S::ethan.shafer@westpoint.edu::505e747c-87be-44c0-94c2-fc4c31a873c1" providerId="AD" clId="Web-{FA198418-E515-EFF5-D492-56FAE7363843}"/>
    <pc:docChg chg="addSld delSld modSld">
      <pc:chgData name="Shafer, Ethan H MAJ" userId="S::ethan.shafer@westpoint.edu::505e747c-87be-44c0-94c2-fc4c31a873c1" providerId="AD" clId="Web-{FA198418-E515-EFF5-D492-56FAE7363843}" dt="2024-07-08T18:21:43.112" v="37" actId="20577"/>
      <pc:docMkLst>
        <pc:docMk/>
      </pc:docMkLst>
      <pc:sldChg chg="modSp">
        <pc:chgData name="Shafer, Ethan H MAJ" userId="S::ethan.shafer@westpoint.edu::505e747c-87be-44c0-94c2-fc4c31a873c1" providerId="AD" clId="Web-{FA198418-E515-EFF5-D492-56FAE7363843}" dt="2024-07-08T18:21:43.112" v="37" actId="20577"/>
        <pc:sldMkLst>
          <pc:docMk/>
          <pc:sldMk cId="2628425495" sldId="256"/>
        </pc:sldMkLst>
        <pc:spChg chg="mod">
          <ac:chgData name="Shafer, Ethan H MAJ" userId="S::ethan.shafer@westpoint.edu::505e747c-87be-44c0-94c2-fc4c31a873c1" providerId="AD" clId="Web-{FA198418-E515-EFF5-D492-56FAE7363843}" dt="2024-07-08T18:21:43.112" v="37" actId="20577"/>
          <ac:spMkLst>
            <pc:docMk/>
            <pc:sldMk cId="2628425495" sldId="256"/>
            <ac:spMk id="3" creationId="{F065C33D-7A08-4DFA-8997-D38B5B6085DA}"/>
          </ac:spMkLst>
        </pc:spChg>
      </pc:sldChg>
      <pc:sldChg chg="del">
        <pc:chgData name="Shafer, Ethan H MAJ" userId="S::ethan.shafer@westpoint.edu::505e747c-87be-44c0-94c2-fc4c31a873c1" providerId="AD" clId="Web-{FA198418-E515-EFF5-D492-56FAE7363843}" dt="2024-07-08T18:17:33.940" v="2"/>
        <pc:sldMkLst>
          <pc:docMk/>
          <pc:sldMk cId="1867938701" sldId="387"/>
        </pc:sldMkLst>
      </pc:sldChg>
      <pc:sldChg chg="modSp new">
        <pc:chgData name="Shafer, Ethan H MAJ" userId="S::ethan.shafer@westpoint.edu::505e747c-87be-44c0-94c2-fc4c31a873c1" providerId="AD" clId="Web-{FA198418-E515-EFF5-D492-56FAE7363843}" dt="2024-07-08T18:21:39.784" v="35" actId="20577"/>
        <pc:sldMkLst>
          <pc:docMk/>
          <pc:sldMk cId="1751600927" sldId="407"/>
        </pc:sldMkLst>
        <pc:spChg chg="mod">
          <ac:chgData name="Shafer, Ethan H MAJ" userId="S::ethan.shafer@westpoint.edu::505e747c-87be-44c0-94c2-fc4c31a873c1" providerId="AD" clId="Web-{FA198418-E515-EFF5-D492-56FAE7363843}" dt="2024-07-08T18:20:24.722" v="4" actId="20577"/>
          <ac:spMkLst>
            <pc:docMk/>
            <pc:sldMk cId="1751600927" sldId="407"/>
            <ac:spMk id="2" creationId="{499B7FD1-EABF-BF9E-A164-B189B297205F}"/>
          </ac:spMkLst>
        </pc:spChg>
        <pc:spChg chg="mod">
          <ac:chgData name="Shafer, Ethan H MAJ" userId="S::ethan.shafer@westpoint.edu::505e747c-87be-44c0-94c2-fc4c31a873c1" providerId="AD" clId="Web-{FA198418-E515-EFF5-D492-56FAE7363843}" dt="2024-07-08T18:21:39.784" v="35" actId="20577"/>
          <ac:spMkLst>
            <pc:docMk/>
            <pc:sldMk cId="1751600927" sldId="407"/>
            <ac:spMk id="3" creationId="{3BB60AA8-A05A-7630-0706-FFF3B26CA43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8FD1-9D11-438C-A9F7-698C2E23E0AB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8974C-8A63-4254-9563-4BCDFF8F1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56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CHAR(50) UNSIGNED is not valid in Bay 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38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itemId</a:t>
            </a:r>
            <a:r>
              <a:rPr lang="en-US" dirty="0"/>
              <a:t> in Stock references </a:t>
            </a:r>
            <a:r>
              <a:rPr lang="en-US" dirty="0" err="1"/>
              <a:t>itemId</a:t>
            </a:r>
            <a:r>
              <a:rPr lang="en-US" dirty="0"/>
              <a:t> in Item, datatype mismatch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42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Identifiers cannot have spaces (“Stock Location”)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6526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32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NULL</a:t>
            </a:r>
          </a:p>
          <a:p>
            <a:r>
              <a:rPr lang="en-US" dirty="0"/>
              <a:t>DEFAULT</a:t>
            </a:r>
          </a:p>
          <a:p>
            <a:r>
              <a:rPr lang="en-US" dirty="0"/>
              <a:t>PK</a:t>
            </a:r>
          </a:p>
          <a:p>
            <a:r>
              <a:rPr lang="en-US" dirty="0"/>
              <a:t>FK</a:t>
            </a:r>
          </a:p>
          <a:p>
            <a:r>
              <a:rPr lang="en-US" dirty="0"/>
              <a:t>CHECK</a:t>
            </a:r>
          </a:p>
          <a:p>
            <a:r>
              <a:rPr lang="en-US" dirty="0"/>
              <a:t>UNIQUE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74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97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8974C-8A63-4254-9563-4BCDFF8F134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92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1E40CB0B-B8D2-4451-A85D-4953233ABC6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F18878-A914-4784-91B9-01253C92A21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 cstate="print">
              <a:alphaModFix amt="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-2794000" sx="61000" sy="61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8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551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2344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87014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54068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51318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90F7-C998-4EE0-AA03-52D077A13D1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42583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368EF-A475-4CEB-9AE3-BB544C0524A7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7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02C1C-F015-4B16-8518-D8B9F2BBA9D2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6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79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CE296-2009-4293-92B3-BD69F4519974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351C7-1A7B-439F-80D1-4A80BA0AAA10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5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B161F-582E-40C1-A509-8C06AE2EF5C9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8686-A33B-4D3C-B086-EA5EFC4584B4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9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CC586-4E05-4A51-9903-A238C60B67F1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C2C90F7-C998-4EE0-AA03-52D077A13D1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CS393: Database Systems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F197084-1CDD-41AE-A38E-5CB8C4388F1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435B22-2D6A-BC7E-BEAD-ED7054836401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39" y="22860"/>
            <a:ext cx="1080838" cy="10972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BB6E0C-D5DC-67E4-2208-368D39378369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33175" y="47498"/>
            <a:ext cx="1095273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5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3schools.com/mysql/mysql_constraints.as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2DAC-8F14-49C5-B65E-1545269CF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98E09-2D18-40D7-B869-B685FC125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C393: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600960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6118D-FCE0-7B5C-1679-587E154D9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Examples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546680-216B-9A00-0466-2440370509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89532" y="1589193"/>
            <a:ext cx="9812936" cy="51359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07FA4-4388-8582-408D-9F70FFAC9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4FAD7-701A-8ED1-5D50-8DB73C099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9F67C-CEF7-430E-FE6C-BC3CC60C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534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D53CE-FD65-0A7D-5297-8ADAEEAD0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A0BA9-1AD8-CE05-804C-357551131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and run the </a:t>
            </a:r>
            <a:r>
              <a:rPr lang="en-US" dirty="0" err="1"/>
              <a:t>film_constraint.mysqlnotebook</a:t>
            </a:r>
            <a:r>
              <a:rPr lang="en-US" dirty="0"/>
              <a:t> script.  Inspect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DESCRIBE</a:t>
            </a:r>
            <a:r>
              <a:rPr lang="en-US" dirty="0"/>
              <a:t>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SHOW CREATE TABLE</a:t>
            </a:r>
            <a:r>
              <a:rPr lang="en-US" dirty="0"/>
              <a:t> outputs.  What do you notice about the constraints?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8B387-CF1D-E15A-EAE6-1CE4DBFD6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0FA4F-C54E-2283-751F-E34B00AEB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2137A-A19E-5B31-2DFB-3392F8E37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91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707FE-94CA-CCB3-54F8-9A6368619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Exercise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6E6B396-3416-959B-43D5-A7A7B6F33C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784" y="2343787"/>
            <a:ext cx="10952226" cy="374018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AAADD-5CF1-0F8D-A85A-61ADCC241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10734-DA1D-4E9C-03C2-25D5832DB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C135A-E149-4CDA-E70C-C3CFF42A8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80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BD295-E843-9CA6-17FC-B8E0FC4DB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04DE1-9F7A-6DD7-7122-43EECAF48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CONSTRAINT identifier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[ PRIMARY KEY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FOREIGN KEY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REFERENCES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CHECK (check conditions)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KEY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UNIQUE KEY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7F160-C95C-8C1D-1AA1-A6DF21F1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6BEEC-D5B8-56C9-9E45-852FD357F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C3543-E52C-D974-1D7C-8E77B2D87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13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A721D-4B50-421F-1400-8E00A817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my design diagrams…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E8CF8-02AA-EDB6-265D-A230B3994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C3DEC-8949-D351-BAC1-5DF3A5BA7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21000-8947-EBBD-D396-F92E355F4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B9FAF23-2B30-993E-348A-3462710320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544" y="2860089"/>
            <a:ext cx="8824913" cy="290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9882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E337C-BFDE-29C8-D299-4FF2DB3D5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E8C9A-0C25-3778-FE6F-A156CC3A6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diagrams generally don’t show constraints</a:t>
            </a:r>
          </a:p>
          <a:p>
            <a:r>
              <a:rPr lang="en-US" dirty="0"/>
              <a:t>They may be specified to you</a:t>
            </a:r>
          </a:p>
          <a:p>
            <a:r>
              <a:rPr lang="en-US" dirty="0"/>
              <a:t>Or you may need to infer them</a:t>
            </a:r>
          </a:p>
          <a:p>
            <a:r>
              <a:rPr lang="en-US" dirty="0"/>
              <a:t>If you’re the DBA, you should have many, many discussions with stakeholders about implementing constraints.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EBEC2-AD85-75D2-6F52-B1F5F7613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E9584-46A7-9FEB-720E-179F389EE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41125-A23A-31CE-F18B-A923280E5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69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513FD-871A-8025-AD68-9F5470DED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0687A-56DE-65CB-671A-F0992EB23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Elmwood University scenario and DB script.</a:t>
            </a:r>
          </a:p>
          <a:p>
            <a:pPr lvl="1"/>
            <a:r>
              <a:rPr lang="en-US" dirty="0"/>
              <a:t>Either recreate the tables with the appropriate constraints, </a:t>
            </a:r>
          </a:p>
          <a:p>
            <a:pPr lvl="1"/>
            <a:r>
              <a:rPr lang="en-US" dirty="0"/>
              <a:t>or utilize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ALTER TABLE</a:t>
            </a:r>
            <a:r>
              <a:rPr lang="en-US" dirty="0"/>
              <a:t> commands to do so.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223CE-72FA-E32E-64CF-A679CC643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DBF97-5F35-258D-487E-02B86263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4E4BB-9138-337B-D264-131619AD6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18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4C106E3-2D08-C302-617B-7451DAE08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 Constraints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1A060C8-D305-7740-A7D5-C207B7CAA2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E4D28-1786-4A57-D059-305D513D2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AF063-EBDE-6B51-8CE1-C750AAE95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FEF8D-880C-B42A-81F0-F89D1A9DF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76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0CE275C-153D-E827-9F6C-12A0E5433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99EABB7-119B-8E70-32F6-AC4FC8DED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035785" cy="34163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ALTER TABLE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[ ADD CHECK (check conditions)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ADD UNIQUE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ADD PRIMARY KEY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ADD FOREIGN KEY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REFERENCES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columnName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ADD CONSTRAINT identifier ...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24CD6-DD31-A50C-52CD-CC8306770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D6737-90EB-3DF2-524E-3F402229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0022D-212E-E042-8241-3F5ABE915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97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0CE275C-153D-E827-9F6C-12A0E5433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99EABB7-119B-8E70-32F6-AC4FC8DED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035785" cy="34163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ALTER TABLE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[ DROP CHECK identifier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DROP INDEX identifier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DROP PRIMARY KEY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DROP FOREIGN KEY identifier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| DROP CONSTRAINT identifier ...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24CD6-DD31-A50C-52CD-CC8306770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D6737-90EB-3DF2-524E-3F402229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0022D-212E-E042-8241-3F5ABE915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99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29EAF-5136-13FB-BF3D-8613E74B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4010E-C0BD-2C26-5BD2-FD2B4018C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55046-D69E-BB42-0B5E-15AF23F8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C4BB0-F790-BB9F-70BB-8F1E3E37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89F0-EEAB-51F7-1E0C-037976D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73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95045-36FC-0D20-5763-7E94AC95F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A02FD-5A04-77B9-5ABA-447E5C51C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can we get information about constraints again?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SHOW CREATE TABLE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30585-213A-B677-1FEB-CB510F5B4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B6471-8352-7E9F-B8FF-4E79D6431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52FCA-4B73-615C-AE8F-B1AED50B2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62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145E7-C53D-2461-B6A0-B50C3FB61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4958A-B063-7AD5-FDDC-F59CCE3D3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dropping the Instructor table from Elmwood.  What do you get?</a:t>
            </a:r>
          </a:p>
          <a:p>
            <a:r>
              <a:rPr lang="en-US" dirty="0"/>
              <a:t>Remove the </a:t>
            </a:r>
            <a:r>
              <a:rPr lang="en-US" dirty="0" err="1"/>
              <a:t>CourseInstructor</a:t>
            </a:r>
            <a:r>
              <a:rPr lang="en-US" dirty="0"/>
              <a:t> -&gt; Instructor foreign key that we just added from the Elmwood scenario</a:t>
            </a:r>
          </a:p>
          <a:p>
            <a:r>
              <a:rPr lang="en-US" dirty="0"/>
              <a:t>Now try dropping the Instructor table.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013ED-7E5A-EF42-15CE-1715CB8AF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9B22A-23B6-C5B8-BA55-6D7A67975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B8459-1513-0A16-1291-DE8E8282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01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B1B85-0B46-BD3D-BCEB-838892BB5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B0828-C6F0-872A-E1AF-4BA399A06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Businesses change, your database should change with them.</a:t>
            </a:r>
          </a:p>
          <a:p>
            <a:r>
              <a:rPr lang="en-US" dirty="0"/>
              <a:t>The database is often the last line of defense against “bad data”.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23742-7045-D63F-1782-5ACDB4C7B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A3000-B6B4-2E24-D76E-CFF96F2FE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064EB-41DF-CF48-B676-81A065D83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600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0DF6E5D-FAA9-EA42-2146-32524C044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Exercise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CF2904-66C5-7616-927F-E71C7FCBD8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</a:t>
            </a:r>
            <a:r>
              <a:rPr lang="en-US" dirty="0" err="1"/>
              <a:t>bookworld</a:t>
            </a:r>
            <a:r>
              <a:rPr lang="en-US" dirty="0"/>
              <a:t> scenario</a:t>
            </a:r>
          </a:p>
          <a:p>
            <a:r>
              <a:rPr lang="en-US" dirty="0"/>
              <a:t>Create a design diagram</a:t>
            </a:r>
          </a:p>
          <a:p>
            <a:r>
              <a:rPr lang="en-US" dirty="0"/>
              <a:t>Implement the design diagram</a:t>
            </a:r>
          </a:p>
          <a:p>
            <a:r>
              <a:rPr lang="en-US" dirty="0"/>
              <a:t>Identify and add constraints where reasonable</a:t>
            </a:r>
          </a:p>
          <a:p>
            <a:r>
              <a:rPr lang="en-US"/>
              <a:t>Solutions available in Canvas - DON’T PEEK!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39670-14A5-4245-D2D5-9A5877D8D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F484B-4FB3-4AD0-BE99-12679369F4CA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C5088-DF26-7A52-488E-296596FD7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6CCE0-0377-402A-C8EA-3B1C08C3B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39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CFCD0-18B9-6063-E7CE-3C7EBEF1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or Fail?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FD92CD3-9022-BC64-2F6A-220DA5EAC1B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566698" y="2603500"/>
            <a:ext cx="4005592" cy="3416300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0F19B1C-BFDA-DDC9-8A8B-16136C7418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631782" y="2697163"/>
            <a:ext cx="3981449" cy="3228975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BEB85-FFAB-DA5A-3FB3-50B42A6E4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EFF7F-35BC-42D2-2F47-6B101A11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9F709-18FD-9AF8-6420-A28EFB5E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768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50CB1-8BC8-DBAE-327C-70BD4C325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53783FD-9EC4-2E6F-B5F5-A32007B2A4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08590" y="2603500"/>
            <a:ext cx="4119132" cy="3416300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1F805-72B2-2C36-2DEE-EEC1E8979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30DAD-C246-4E34-AC65-272CB44001AA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58A0B-CBFC-282D-E161-50FACD71B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501BA-8E31-A358-3417-12C1E4C44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15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E49C-C743-FB93-37CB-FCBE0CF30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292E500-15DD-8CDC-BFBA-E433849D4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6384" y="2603500"/>
            <a:ext cx="4083545" cy="34163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FBDBF-788F-C93A-B434-A2FCBF0DB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0CF91-29FD-9AC0-C2BF-10039B706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B7E8C-6253-7456-F810-8A7276FA9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688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AB29C-AEE5-0F1D-A9B8-CCA9FFC14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F0797-8975-980B-1DFB-53543119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constraints according to business rules</a:t>
            </a:r>
          </a:p>
          <a:p>
            <a:r>
              <a:rPr lang="en-US" dirty="0"/>
              <a:t>Analyze a table definition for pre-existing constraints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C9593-A0CB-D688-8259-4E40B602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60D88-863C-87D5-608E-DF803951D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490C-9695-D5F9-89EA-9C25EB0B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06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D6CB23A-EB68-1619-29C8-C6973BDBA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0D8131E-E672-CFB9-82C8-8E0167DD99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BF481-699F-74C0-DEAB-9B14A3214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215AC-DC6C-5AD4-A997-E8A255F73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D5C77-3237-4D0F-0C3C-52C56ED4B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83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51FAB-425A-2587-B4E5-78419EA5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ADF5A-902A-1E7B-7C8F-CFAA6D871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Applied to columns to enforce business rules</a:t>
            </a:r>
          </a:p>
          <a:p>
            <a:r>
              <a:rPr lang="en-US" dirty="0"/>
              <a:t>Can be created during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TABLE</a:t>
            </a:r>
          </a:p>
          <a:p>
            <a:r>
              <a:rPr lang="en-US" dirty="0"/>
              <a:t>Or….</a:t>
            </a:r>
          </a:p>
          <a:p>
            <a:r>
              <a:rPr lang="en-US" dirty="0"/>
              <a:t>When using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ALTER TABLE </a:t>
            </a:r>
            <a:r>
              <a:rPr lang="en-US" dirty="0"/>
              <a:t>command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D7DA8-4885-5211-5F8F-38A08B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83149-92A3-3648-298E-660195EFF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8F5ED-9BAC-7FD0-F5BE-562157FD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25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6028-584A-889A-FEE5-C8A220989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Constraints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BE87F48-F628-F2CA-681F-10F03DB945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2780" y="2379439"/>
            <a:ext cx="10697210" cy="299016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E54B8-06F3-5A08-0046-923115B77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31241-2E3F-4131-B959-C23C4EAC73D8}" type="datetime4">
              <a:rPr lang="en-US" smtClean="0"/>
              <a:t>September 3,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06947-F33D-85E7-256D-C6093C6B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CS393: Database Systems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96F43-39D9-A841-A333-E2A559003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97084-1CDD-41AE-A38E-5CB8C4388F1F}" type="slidenum">
              <a:rPr lang="en-US" smtClean="0"/>
              <a:t>9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8C76DE-A4AD-029B-8B5F-0C5566CBC72A}"/>
              </a:ext>
            </a:extLst>
          </p:cNvPr>
          <p:cNvSpPr txBox="1"/>
          <p:nvPr/>
        </p:nvSpPr>
        <p:spPr>
          <a:xfrm>
            <a:off x="743474" y="5355678"/>
            <a:ext cx="8960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groups:  write a short summary and give examples.  Use the boards!</a:t>
            </a:r>
            <a:endParaRPr lang="en-US" dirty="0"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rgbClr val="58C1BA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MySQL Constraints (w3schools.com)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2948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d21ce45-ac74-4917-b707-0621347fb97b" xsi:nil="true"/>
    <lcf76f155ced4ddcb4097134ff3c332f xmlns="84f26b50-9c23-4a46-98fb-ee8fb2c6a919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1F6B10415C8C49BA03E9B44330F302" ma:contentTypeVersion="18" ma:contentTypeDescription="Create a new document." ma:contentTypeScope="" ma:versionID="39fd3ff69422599b0a0e37edcdb2c498">
  <xsd:schema xmlns:xsd="http://www.w3.org/2001/XMLSchema" xmlns:xs="http://www.w3.org/2001/XMLSchema" xmlns:p="http://schemas.microsoft.com/office/2006/metadata/properties" xmlns:ns2="84f26b50-9c23-4a46-98fb-ee8fb2c6a919" xmlns:ns3="0d21ce45-ac74-4917-b707-0621347fb97b" targetNamespace="http://schemas.microsoft.com/office/2006/metadata/properties" ma:root="true" ma:fieldsID="ab4638aea107b8700b08b40af08ec700" ns2:_="" ns3:_="">
    <xsd:import namespace="84f26b50-9c23-4a46-98fb-ee8fb2c6a919"/>
    <xsd:import namespace="0d21ce45-ac74-4917-b707-0621347fb9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26b50-9c23-4a46-98fb-ee8fb2c6a9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362c7eb-5c45-4d0a-8479-4b30401fca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21ce45-ac74-4917-b707-0621347fb9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186bd2b-67a1-4d01-afd5-2aee65720696}" ma:internalName="TaxCatchAll" ma:showField="CatchAllData" ma:web="0d21ce45-ac74-4917-b707-0621347fb9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5230A9F-0346-4C3B-9E59-CBB9EBE3CD91}">
  <ds:schemaRefs>
    <ds:schemaRef ds:uri="http://schemas.microsoft.com/office/2006/metadata/properties"/>
    <ds:schemaRef ds:uri="http://schemas.microsoft.com/office/infopath/2007/PartnerControls"/>
    <ds:schemaRef ds:uri="0d21ce45-ac74-4917-b707-0621347fb97b"/>
    <ds:schemaRef ds:uri="84f26b50-9c23-4a46-98fb-ee8fb2c6a919"/>
  </ds:schemaRefs>
</ds:datastoreItem>
</file>

<file path=customXml/itemProps2.xml><?xml version="1.0" encoding="utf-8"?>
<ds:datastoreItem xmlns:ds="http://schemas.openxmlformats.org/officeDocument/2006/customXml" ds:itemID="{F8D3265C-D895-48B3-8C14-356E8868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f26b50-9c23-4a46-98fb-ee8fb2c6a919"/>
    <ds:schemaRef ds:uri="0d21ce45-ac74-4917-b707-0621347fb9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4B3126B-A18A-44DC-B9D7-F25B22ECEC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1164</TotalTime>
  <Words>590</Words>
  <Application>Microsoft Office PowerPoint</Application>
  <PresentationFormat>Widescreen</PresentationFormat>
  <Paragraphs>155</Paragraphs>
  <Slides>23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Calibri</vt:lpstr>
      <vt:lpstr>Century Gothic</vt:lpstr>
      <vt:lpstr>Courier New</vt:lpstr>
      <vt:lpstr>Wingdings 3</vt:lpstr>
      <vt:lpstr>Ion Boardroom</vt:lpstr>
      <vt:lpstr>Constraints</vt:lpstr>
      <vt:lpstr>Review</vt:lpstr>
      <vt:lpstr>Success or Fail?</vt:lpstr>
      <vt:lpstr>Another</vt:lpstr>
      <vt:lpstr>Another</vt:lpstr>
      <vt:lpstr>Lesson Objectives</vt:lpstr>
      <vt:lpstr>Constraints</vt:lpstr>
      <vt:lpstr>Constraints</vt:lpstr>
      <vt:lpstr>Common Constraints</vt:lpstr>
      <vt:lpstr>Some Examples</vt:lpstr>
      <vt:lpstr>An Exercise</vt:lpstr>
      <vt:lpstr>An Exercise</vt:lpstr>
      <vt:lpstr>Constraint Syntax</vt:lpstr>
      <vt:lpstr>But my design diagrams…</vt:lpstr>
      <vt:lpstr>Designing Constraints</vt:lpstr>
      <vt:lpstr>In Class Exercise</vt:lpstr>
      <vt:lpstr>Removing Constraints</vt:lpstr>
      <vt:lpstr>Syntax</vt:lpstr>
      <vt:lpstr>Syntax</vt:lpstr>
      <vt:lpstr>Table Information</vt:lpstr>
      <vt:lpstr>In Class Exercise</vt:lpstr>
      <vt:lpstr>An Aside</vt:lpstr>
      <vt:lpstr>Last Exercise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Preparation</dc:title>
  <dc:creator>Stickney, Nathaniel H CPT MIL USA USMA</dc:creator>
  <cp:lastModifiedBy>Shafer, Ethan H MAJ</cp:lastModifiedBy>
  <cp:revision>71</cp:revision>
  <dcterms:created xsi:type="dcterms:W3CDTF">2019-07-08T20:33:15Z</dcterms:created>
  <dcterms:modified xsi:type="dcterms:W3CDTF">2024-09-03T14:31:44Z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0x010100191F6B10415C8C49BA03E9B44330F302</vt:lpwstr>
  </property>
  <property fmtid="{D5CDD505-2E9C-101B-9397-08002B2CF9AE}" pid="3" name="MediaServiceImageTags">
    <vt:lpwstr/>
  </property>
</Properties>
</file>

<file path=docProps/thumbnail.jpeg>
</file>